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2809875"/>
            <a:ext cx="855345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82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196340"/>
            <a:ext cx="3333750" cy="61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68770"/>
            <a:ext cx="10800000" cy="30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73550"/>
            <a:ext cx="10800000" cy="426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5013140"/>
            <a:ext cx="10800000" cy="165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2024-06-05T05:07:51Z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