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86" r:id="rId11"/>
    <p:sldId id="385" r:id="rId12"/>
    <p:sldId id="384" r:id="rId13"/>
    <p:sldId id="383" r:id="rId14"/>
    <p:sldId id="382" r:id="rId15"/>
    <p:sldId id="381" r:id="rId16"/>
    <p:sldId id="380" r:id="rId17"/>
    <p:sldId id="379" r:id="rId18"/>
    <p:sldId id="378" r:id="rId19"/>
    <p:sldId id="377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3" r:id="rId32"/>
    <p:sldId id="362" r:id="rId33"/>
    <p:sldId id="361" r:id="rId34"/>
    <p:sldId id="360" r:id="rId35"/>
    <p:sldId id="359" r:id="rId36"/>
    <p:sldId id="357" r:id="rId37"/>
    <p:sldId id="356" r:id="rId38"/>
    <p:sldId id="355" r:id="rId39"/>
    <p:sldId id="354" r:id="rId40"/>
    <p:sldId id="353" r:id="rId41"/>
    <p:sldId id="351" r:id="rId42"/>
    <p:sldId id="350" r:id="rId43"/>
    <p:sldId id="349" r:id="rId44"/>
    <p:sldId id="348" r:id="rId45"/>
    <p:sldId id="347" r:id="rId46"/>
    <p:sldId id="346" r:id="rId47"/>
    <p:sldId id="343" r:id="rId48"/>
    <p:sldId id="342" r:id="rId49"/>
    <p:sldId id="341" r:id="rId50"/>
    <p:sldId id="340" r:id="rId51"/>
    <p:sldId id="339" r:id="rId52"/>
    <p:sldId id="338" r:id="rId53"/>
    <p:sldId id="336" r:id="rId54"/>
    <p:sldId id="335" r:id="rId55"/>
    <p:sldId id="334" r:id="rId56"/>
    <p:sldId id="333" r:id="rId57"/>
    <p:sldId id="332" r:id="rId58"/>
    <p:sldId id="331" r:id="rId59"/>
    <p:sldId id="329" r:id="rId60"/>
    <p:sldId id="328" r:id="rId61"/>
    <p:sldId id="327" r:id="rId62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320" y="2871470"/>
            <a:ext cx="58007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013479"/>
            <a:ext cx="9104762" cy="39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662174"/>
            <a:ext cx="8657142" cy="40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190" y="1057275"/>
            <a:ext cx="92678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96085"/>
            <a:ext cx="95904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439350"/>
            <a:ext cx="9523809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61970"/>
            <a:ext cx="959040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84530"/>
            <a:ext cx="9914890" cy="243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555" y="3118485"/>
            <a:ext cx="9914890" cy="351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780" y="2343785"/>
            <a:ext cx="681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335530"/>
            <a:ext cx="993838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290" y="3004185"/>
            <a:ext cx="104400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665" y="3589020"/>
            <a:ext cx="1048766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9523" y="4349478"/>
            <a:ext cx="59047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105586"/>
            <a:ext cx="295238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965200"/>
            <a:ext cx="91617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412875"/>
            <a:ext cx="1058418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416810"/>
            <a:ext cx="100609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140" y="3002280"/>
            <a:ext cx="103295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190" y="3730625"/>
            <a:ext cx="1030986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000" y="4405923"/>
            <a:ext cx="600000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3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01790"/>
            <a:ext cx="10800000" cy="181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1115517"/>
            <a:ext cx="419047" cy="38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680"/>
            <a:ext cx="10800000" cy="254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4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4264" y="2600815"/>
            <a:ext cx="1154011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068" y="3219582"/>
            <a:ext cx="1826427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0245" y="3768725"/>
            <a:ext cx="196659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808" y="4448018"/>
            <a:ext cx="1953641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1537" y="5348872"/>
            <a:ext cx="999537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4114" y="5367071"/>
            <a:ext cx="999537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73780" y="5976739"/>
            <a:ext cx="781456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17270" y="5958540"/>
            <a:ext cx="754196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39340" y="3023235"/>
            <a:ext cx="90125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815" y="3711575"/>
            <a:ext cx="95142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000" y="4379593"/>
            <a:ext cx="6285714" cy="38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2705" y="2219960"/>
            <a:ext cx="92735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071822"/>
            <a:ext cx="9304760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739947"/>
            <a:ext cx="1809523" cy="37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924810"/>
            <a:ext cx="96227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3680460"/>
            <a:ext cx="98666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4330700"/>
            <a:ext cx="98952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215" y="4988560"/>
            <a:ext cx="98952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640" y="5636260"/>
            <a:ext cx="18288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376805"/>
            <a:ext cx="95237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2994025"/>
            <a:ext cx="986663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75195"/>
            <a:ext cx="10800000" cy="260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3805" y="3703320"/>
            <a:ext cx="101320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4371340"/>
            <a:ext cx="1036764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5021580"/>
            <a:ext cx="1005903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805" y="5709920"/>
            <a:ext cx="66865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1782027"/>
            <a:ext cx="266666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5589270"/>
            <a:ext cx="821626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782073"/>
            <a:ext cx="33333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2298065"/>
            <a:ext cx="96081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2945765"/>
            <a:ext cx="1017143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570605"/>
            <a:ext cx="101206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4219575"/>
            <a:ext cx="102076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047" y="5008917"/>
            <a:ext cx="2200000" cy="3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487805" y="692785"/>
            <a:ext cx="9840685" cy="83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56835"/>
            <a:ext cx="10800000" cy="188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0570"/>
            <a:ext cx="10800000" cy="32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1697362"/>
            <a:ext cx="809523" cy="35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2327283"/>
            <a:ext cx="1780952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2966748"/>
            <a:ext cx="819047" cy="35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076790"/>
            <a:ext cx="295238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096063"/>
            <a:ext cx="295238" cy="2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802507"/>
            <a:ext cx="9142857" cy="38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330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0690" y="3676650"/>
            <a:ext cx="97307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4404995"/>
            <a:ext cx="101307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8571" y="5158277"/>
            <a:ext cx="6447619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696754"/>
            <a:ext cx="9866666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235" y="2175510"/>
            <a:ext cx="1071562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790" y="2698115"/>
            <a:ext cx="110109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79775"/>
            <a:ext cx="112039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61435"/>
            <a:ext cx="106451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405045"/>
            <a:ext cx="10561904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939074"/>
            <a:ext cx="10561904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501712"/>
            <a:ext cx="7057142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3" grpId="0" bldLvl="0" animBg="1"/>
      <p:bldP spid="15" grpId="0" animBg="1"/>
      <p:bldP spid="16" grpId="0" animBg="1"/>
      <p:bldP spid="1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3173989"/>
            <a:ext cx="295238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190" y="1675765"/>
            <a:ext cx="90481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85365"/>
            <a:ext cx="951103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02280"/>
            <a:ext cx="95053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49980"/>
            <a:ext cx="94646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151630"/>
            <a:ext cx="870140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068770"/>
            <a:ext cx="10800000" cy="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190" y="1056640"/>
            <a:ext cx="96215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01969"/>
            <a:ext cx="9971428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25370"/>
            <a:ext cx="100787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02280"/>
            <a:ext cx="101657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738566"/>
            <a:ext cx="9914285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258310"/>
            <a:ext cx="1007808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834255"/>
            <a:ext cx="85877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2" grpId="0" bldLvl="0" animBg="1"/>
      <p:bldP spid="14" grpId="0" animBg="1"/>
      <p:bldP spid="15" grpId="0" bldLvl="0" animBg="1"/>
      <p:bldP spid="1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095841"/>
            <a:ext cx="285715" cy="2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348865"/>
            <a:ext cx="95777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853055"/>
            <a:ext cx="95777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2489422"/>
            <a:ext cx="2904762" cy="36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3128839"/>
            <a:ext cx="1666665" cy="3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666" y="3787344"/>
            <a:ext cx="1247619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4417217"/>
            <a:ext cx="1647619" cy="38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305" y="4407535"/>
            <a:ext cx="31959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0935" y="5026660"/>
            <a:ext cx="342836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2024-06-06T02:25:58Z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