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91" r:id="rId4"/>
    <p:sldId id="390" r:id="rId5"/>
    <p:sldId id="389" r:id="rId6"/>
    <p:sldId id="388" r:id="rId7"/>
    <p:sldId id="387" r:id="rId8"/>
    <p:sldId id="385" r:id="rId9"/>
    <p:sldId id="384" r:id="rId10"/>
    <p:sldId id="383" r:id="rId11"/>
    <p:sldId id="381" r:id="rId12"/>
    <p:sldId id="380" r:id="rId13"/>
    <p:sldId id="379" r:id="rId14"/>
    <p:sldId id="378" r:id="rId15"/>
    <p:sldId id="377" r:id="rId16"/>
    <p:sldId id="376" r:id="rId17"/>
    <p:sldId id="375" r:id="rId18"/>
    <p:sldId id="373" r:id="rId19"/>
    <p:sldId id="372" r:id="rId20"/>
    <p:sldId id="371" r:id="rId21"/>
    <p:sldId id="370" r:id="rId22"/>
    <p:sldId id="369" r:id="rId23"/>
    <p:sldId id="367" r:id="rId24"/>
    <p:sldId id="366" r:id="rId25"/>
    <p:sldId id="365" r:id="rId26"/>
    <p:sldId id="364" r:id="rId27"/>
    <p:sldId id="363" r:id="rId28"/>
    <p:sldId id="362" r:id="rId29"/>
    <p:sldId id="360" r:id="rId30"/>
    <p:sldId id="359" r:id="rId31"/>
    <p:sldId id="358" r:id="rId32"/>
    <p:sldId id="357" r:id="rId33"/>
    <p:sldId id="356" r:id="rId34"/>
    <p:sldId id="355" r:id="rId35"/>
    <p:sldId id="353" r:id="rId36"/>
    <p:sldId id="352" r:id="rId37"/>
    <p:sldId id="351" r:id="rId38"/>
    <p:sldId id="350" r:id="rId39"/>
    <p:sldId id="349" r:id="rId40"/>
    <p:sldId id="348" r:id="rId41"/>
    <p:sldId id="347" r:id="rId42"/>
    <p:sldId id="346" r:id="rId43"/>
    <p:sldId id="345" r:id="rId44"/>
    <p:sldId id="344" r:id="rId45"/>
    <p:sldId id="342" r:id="rId46"/>
    <p:sldId id="341" r:id="rId47"/>
    <p:sldId id="340" r:id="rId48"/>
    <p:sldId id="339" r:id="rId49"/>
    <p:sldId id="338" r:id="rId50"/>
    <p:sldId id="337" r:id="rId51"/>
    <p:sldId id="335" r:id="rId52"/>
    <p:sldId id="334" r:id="rId53"/>
    <p:sldId id="333" r:id="rId54"/>
    <p:sldId id="332" r:id="rId55"/>
    <p:sldId id="331" r:id="rId56"/>
    <p:sldId id="330" r:id="rId57"/>
    <p:sldId id="328" r:id="rId58"/>
    <p:sldId id="327" r:id="rId59"/>
  </p:sldIdLst>
  <p:sldSz cx="12192000" cy="6858000"/>
  <p:notesSz cx="6858000" cy="9144000"/>
  <p:custDataLst>
    <p:tags r:id="rId6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5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  <p:guide orient="horz" pos="215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3" Type="http://schemas.openxmlformats.org/officeDocument/2006/relationships/tags" Target="tags/tag1.xml"/><Relationship Id="rId62" Type="http://schemas.openxmlformats.org/officeDocument/2006/relationships/tableStyles" Target="tableStyles.xml"/><Relationship Id="rId61" Type="http://schemas.openxmlformats.org/officeDocument/2006/relationships/viewProps" Target="viewProps.xml"/><Relationship Id="rId60" Type="http://schemas.openxmlformats.org/officeDocument/2006/relationships/presProps" Target="presProps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1700" y="2828925"/>
            <a:ext cx="7848600" cy="1200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0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15238" y="2544915"/>
            <a:ext cx="333333" cy="285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5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8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5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2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3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3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140525"/>
            <a:ext cx="10800000" cy="1990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7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6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9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8571" y="2611935"/>
            <a:ext cx="8485714" cy="39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01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96160" y="4279265"/>
            <a:ext cx="65405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94829" y="5023084"/>
            <a:ext cx="398752" cy="294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183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88491" y="1664122"/>
            <a:ext cx="238332" cy="238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37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8095" y="1844373"/>
            <a:ext cx="9638094" cy="38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380" y="2482665"/>
            <a:ext cx="10800000" cy="1298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55370" y="2482215"/>
            <a:ext cx="1026922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284" y="3284634"/>
            <a:ext cx="9161904" cy="381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3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6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3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9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2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4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40525"/>
            <a:ext cx="10800000" cy="631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9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8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5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10476" y="1953712"/>
            <a:ext cx="266666" cy="295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4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4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9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1487805" y="972185"/>
            <a:ext cx="9840685" cy="800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3513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74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57719" y="2618959"/>
            <a:ext cx="1210728" cy="313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32111" y="2610245"/>
            <a:ext cx="1585270" cy="33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12590" y="3145790"/>
            <a:ext cx="202057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87235" y="3145155"/>
            <a:ext cx="230695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30242" y="3908641"/>
            <a:ext cx="1498168" cy="339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70785" y="4786630"/>
            <a:ext cx="89725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049008" y="4858475"/>
            <a:ext cx="1184597" cy="34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64560" y="5520744"/>
            <a:ext cx="2003364" cy="33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212590" y="5369560"/>
            <a:ext cx="197739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38429" y="6174299"/>
            <a:ext cx="1881420" cy="313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265083" y="6174299"/>
            <a:ext cx="1210728" cy="313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11" grpId="0" animBg="1"/>
      <p:bldP spid="12" grpId="0" bldLvl="0" animBg="1"/>
      <p:bldP spid="14" grpId="0" animBg="1"/>
      <p:bldP spid="15" grpId="0" animBg="1"/>
      <p:bldP spid="16" grpId="0" bldLvl="0" animBg="1"/>
      <p:bldP spid="21" grpId="0" animBg="1"/>
      <p:bldP spid="2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1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8315" y="2503170"/>
            <a:ext cx="965009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047" y="3392155"/>
            <a:ext cx="2600000" cy="371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8315" y="4029710"/>
            <a:ext cx="972883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39215" y="4726940"/>
            <a:ext cx="1011872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29523" y="5555050"/>
            <a:ext cx="6257142" cy="39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1" grpId="0" bldLvl="0" animBg="1"/>
      <p:bldP spid="1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58665"/>
            <a:ext cx="10800000" cy="4277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047" y="2502004"/>
            <a:ext cx="9466666" cy="381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690" y="3110865"/>
            <a:ext cx="1013841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523" y="3950076"/>
            <a:ext cx="9885713" cy="390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9215" y="4653280"/>
            <a:ext cx="355346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5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047" y="1133953"/>
            <a:ext cx="9476190" cy="390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57979"/>
            <a:ext cx="9933333" cy="390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546350"/>
            <a:ext cx="181229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9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740" y="2605405"/>
            <a:ext cx="956691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6" b="49912"/>
          <a:stretch>
            <a:fillRect/>
          </a:stretch>
        </p:blipFill>
        <p:spPr>
          <a:xfrm>
            <a:off x="1287780" y="3356610"/>
            <a:ext cx="10008870" cy="2807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71905" y="3211830"/>
            <a:ext cx="1016381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9515" y="3933190"/>
            <a:ext cx="1016063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9515" y="4654550"/>
            <a:ext cx="1016063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87780" y="5375910"/>
            <a:ext cx="1013777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56"/>
          <a:stretch>
            <a:fillRect/>
          </a:stretch>
        </p:blipFill>
        <p:spPr>
          <a:xfrm>
            <a:off x="720090" y="1413060"/>
            <a:ext cx="10800080" cy="2861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681990" y="1516380"/>
            <a:ext cx="1018730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2358075"/>
            <a:ext cx="9933333" cy="37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2924175"/>
            <a:ext cx="1042733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3713480"/>
            <a:ext cx="3063875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9" grpId="0" bldLvl="0" animBg="1"/>
      <p:bldP spid="20" grpId="0" bldLvl="0" animBg="1"/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6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1950" y="1116330"/>
            <a:ext cx="937958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1769110"/>
            <a:ext cx="10316845" cy="117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3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8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8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58095" y="4130412"/>
            <a:ext cx="5790476" cy="391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2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523" y="3442389"/>
            <a:ext cx="2009523" cy="38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9523" y="3442389"/>
            <a:ext cx="2000000" cy="38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58095" y="4911269"/>
            <a:ext cx="7666666" cy="39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5584005"/>
            <a:ext cx="10800000" cy="709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29529" y="5727901"/>
            <a:ext cx="638095" cy="326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7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8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9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7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5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6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34285" y="1840335"/>
            <a:ext cx="1780952" cy="362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29523" y="2575080"/>
            <a:ext cx="371428" cy="353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3212915"/>
            <a:ext cx="10800000" cy="661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905474" y="3308762"/>
            <a:ext cx="1628571" cy="345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9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66760" y="1120775"/>
            <a:ext cx="56388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1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81904" y="1162767"/>
            <a:ext cx="276191" cy="295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7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8095" y="1963960"/>
            <a:ext cx="9485714" cy="381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000" y="2707930"/>
            <a:ext cx="1400000" cy="37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9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265" y="3942080"/>
            <a:ext cx="968121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4806158"/>
            <a:ext cx="9885713" cy="39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523" y="5559637"/>
            <a:ext cx="1400000" cy="37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3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857965"/>
            <a:ext cx="9933333" cy="28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524821"/>
            <a:ext cx="10571428" cy="28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225" y="3114675"/>
            <a:ext cx="1090358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829685"/>
            <a:ext cx="1118235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496810"/>
            <a:ext cx="10580952" cy="28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5062220"/>
            <a:ext cx="1072451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5764530"/>
            <a:ext cx="753300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10" grpId="0" animBg="1"/>
      <p:bldP spid="11" grpId="0" bldLvl="0" animBg="1"/>
      <p:bldP spid="13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6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24761" y="4969591"/>
            <a:ext cx="1295238" cy="37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72380" y="4979132"/>
            <a:ext cx="828571" cy="36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46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1844490"/>
            <a:ext cx="10800000" cy="2178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33719" y="1920918"/>
            <a:ext cx="7771428" cy="391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3805" y="2553970"/>
            <a:ext cx="1020508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3719" y="3420820"/>
            <a:ext cx="847619" cy="363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3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6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5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29523" y="1201177"/>
            <a:ext cx="266666" cy="286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0"/>
          <a:stretch>
            <a:fillRect/>
          </a:stretch>
        </p:blipFill>
        <p:spPr>
          <a:xfrm>
            <a:off x="1559560" y="3933190"/>
            <a:ext cx="10153105" cy="1329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9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1965" y="3917950"/>
            <a:ext cx="9185275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90" y="4509135"/>
            <a:ext cx="9185275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3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53333" y="2582493"/>
            <a:ext cx="2038095" cy="362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15238" y="3287680"/>
            <a:ext cx="2047619" cy="381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39047" y="3992866"/>
            <a:ext cx="2066666" cy="381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24855" y="4620260"/>
            <a:ext cx="3133725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67619" y="5431828"/>
            <a:ext cx="2047619" cy="362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210"/>
            <a:ext cx="10800000" cy="5048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2934711"/>
            <a:ext cx="819047" cy="380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9523" y="3658588"/>
            <a:ext cx="409523" cy="352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8571" y="4372940"/>
            <a:ext cx="3600000" cy="36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0"/>
          <a:stretch>
            <a:fillRect/>
          </a:stretch>
        </p:blipFill>
        <p:spPr>
          <a:xfrm>
            <a:off x="4606290" y="4796790"/>
            <a:ext cx="2979420" cy="2045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2024-06-07T12:37:32Z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