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8" r:id="rId4"/>
    <p:sldId id="379" r:id="rId5"/>
    <p:sldId id="380" r:id="rId6"/>
    <p:sldId id="381" r:id="rId7"/>
    <p:sldId id="382" r:id="rId8"/>
    <p:sldId id="384" r:id="rId9"/>
    <p:sldId id="385" r:id="rId10"/>
    <p:sldId id="386" r:id="rId11"/>
    <p:sldId id="351" r:id="rId12"/>
    <p:sldId id="350" r:id="rId13"/>
    <p:sldId id="348" r:id="rId14"/>
    <p:sldId id="346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355"/>
            <a:ext cx="8065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r="32493"/>
          <a:stretch>
            <a:fillRect/>
          </a:stretch>
        </p:blipFill>
        <p:spPr>
          <a:xfrm>
            <a:off x="3215640" y="116205"/>
            <a:ext cx="5522595" cy="504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5085080"/>
            <a:ext cx="8180705" cy="168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7200000" cy="35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525" y="908685"/>
            <a:ext cx="5734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364805"/>
            <a:ext cx="7200000" cy="23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130030" cy="372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221480"/>
            <a:ext cx="9130030" cy="79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869180"/>
            <a:ext cx="9130030" cy="19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0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7095" y="2158365"/>
            <a:ext cx="26974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382" y="3231310"/>
            <a:ext cx="1521741" cy="42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6110" y="5013325"/>
            <a:ext cx="17354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8923" y="6094758"/>
            <a:ext cx="3060024" cy="4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04535"/>
            <a:ext cx="10800000" cy="21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665" y="692600"/>
            <a:ext cx="813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792480"/>
            <a:ext cx="77063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180" y="1611630"/>
            <a:ext cx="81749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86180" y="2388870"/>
            <a:ext cx="778002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86180" y="3202305"/>
            <a:ext cx="79114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29005" y="4090670"/>
            <a:ext cx="816419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86180" y="4809490"/>
            <a:ext cx="81045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85981" y="5835713"/>
            <a:ext cx="2502633" cy="40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2" grpId="0" bldLvl="0" animBg="1"/>
      <p:bldP spid="27" grpId="0" bldLvl="0" animBg="1"/>
      <p:bldP spid="32" grpId="0" bldLvl="0" animBg="1"/>
      <p:bldP spid="36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2781300"/>
            <a:ext cx="72580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3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8340" y="2072005"/>
            <a:ext cx="78098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238" y="3079864"/>
            <a:ext cx="4771428" cy="55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4062262"/>
            <a:ext cx="2352380" cy="5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6270" y="2933065"/>
            <a:ext cx="90754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3914140"/>
            <a:ext cx="969581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31595" y="4796790"/>
            <a:ext cx="98151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5805170"/>
            <a:ext cx="97834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5" y="756285"/>
            <a:ext cx="10337800" cy="3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580890"/>
            <a:ext cx="10337800" cy="20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7465" y="2215515"/>
            <a:ext cx="5753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487805" y="3212465"/>
            <a:ext cx="10224860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