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302" r:id="rId3"/>
    <p:sldId id="348" r:id="rId4"/>
    <p:sldId id="347" r:id="rId5"/>
    <p:sldId id="346" r:id="rId6"/>
    <p:sldId id="345" r:id="rId7"/>
    <p:sldId id="344" r:id="rId8"/>
    <p:sldId id="343" r:id="rId9"/>
    <p:sldId id="342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3" r:id="rId18"/>
    <p:sldId id="332" r:id="rId19"/>
    <p:sldId id="331" r:id="rId20"/>
    <p:sldId id="328" r:id="rId21"/>
    <p:sldId id="327" r:id="rId22"/>
    <p:sldId id="326" r:id="rId24"/>
    <p:sldId id="32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5695" y="2842895"/>
            <a:ext cx="7419975" cy="1171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001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6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63750" y="4293235"/>
            <a:ext cx="8605520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670" y="5156835"/>
            <a:ext cx="8605520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967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559560" y="4149090"/>
            <a:ext cx="8661400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22375" y="5013325"/>
            <a:ext cx="8742045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55370" y="5876925"/>
            <a:ext cx="9121775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0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3570" y="1124585"/>
            <a:ext cx="10209530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078990"/>
            <a:ext cx="10075545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3064510"/>
            <a:ext cx="10224135" cy="72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355" y="4149090"/>
            <a:ext cx="10151745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1355" y="5205095"/>
            <a:ext cx="8843010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3" grpId="0" bldLvl="0" animBg="1"/>
      <p:bldP spid="19" grpId="0" bldLvl="0" animBg="1"/>
      <p:bldP spid="2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387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553"/>
          <a:stretch>
            <a:fillRect/>
          </a:stretch>
        </p:blipFill>
        <p:spPr>
          <a:xfrm>
            <a:off x="1199515" y="972185"/>
            <a:ext cx="6960325" cy="5219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620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3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931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1844490"/>
            <a:ext cx="10800000" cy="4460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3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36290" y="1199515"/>
            <a:ext cx="605790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81904" y="1286670"/>
            <a:ext cx="533333" cy="390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1971040"/>
            <a:ext cx="10777220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3570" y="2900680"/>
            <a:ext cx="10274935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51840" y="3800475"/>
            <a:ext cx="8587105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bldLvl="0" animBg="1"/>
      <p:bldP spid="9" grpId="0" bldLvl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237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3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75130" y="3789045"/>
            <a:ext cx="9799955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9515" y="4580890"/>
            <a:ext cx="10180320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05560" y="5594985"/>
            <a:ext cx="2261870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1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112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90370" y="2654935"/>
            <a:ext cx="8796655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26820" y="3500755"/>
            <a:ext cx="9378315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99515" y="4340225"/>
            <a:ext cx="926020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99515" y="5013325"/>
            <a:ext cx="9135745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226923" y="6050239"/>
            <a:ext cx="2115093" cy="445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3" grpId="0" bldLvl="0" animBg="1"/>
      <p:bldP spid="1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1123878"/>
            <a:ext cx="10800000" cy="4610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7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3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616200" y="1945005"/>
            <a:ext cx="817245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01255" y="1896745"/>
            <a:ext cx="1114425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34285" y="3108706"/>
            <a:ext cx="495238" cy="410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62857" y="3070550"/>
            <a:ext cx="476191" cy="486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0" y="765175"/>
            <a:ext cx="8230870" cy="3053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95550" y="1556385"/>
            <a:ext cx="52260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216"/>
          <a:stretch>
            <a:fillRect/>
          </a:stretch>
        </p:blipFill>
        <p:spPr>
          <a:xfrm>
            <a:off x="1343660" y="3860800"/>
            <a:ext cx="8230870" cy="2915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784"/>
          <a:stretch>
            <a:fillRect/>
          </a:stretch>
        </p:blipFill>
        <p:spPr>
          <a:xfrm>
            <a:off x="695325" y="1340670"/>
            <a:ext cx="10800080" cy="1817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18030" y="1556385"/>
            <a:ext cx="8813165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7715" y="2420620"/>
            <a:ext cx="8839200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963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08946" y="2225753"/>
            <a:ext cx="345028" cy="354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76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748095"/>
            <a:ext cx="10800000" cy="2081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47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80325" y="2060575"/>
            <a:ext cx="809625" cy="822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2024-06-05T02:54:46Z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