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2752725"/>
            <a:ext cx="8115300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358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2675" y="1270635"/>
            <a:ext cx="2260600" cy="62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0750"/>
            <a:ext cx="10800000" cy="1499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2314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3288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25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2024-06-06T01:15:51Z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