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7" r:id="rId4"/>
    <p:sldId id="366" r:id="rId5"/>
    <p:sldId id="365" r:id="rId6"/>
    <p:sldId id="364" r:id="rId7"/>
    <p:sldId id="363" r:id="rId8"/>
    <p:sldId id="362" r:id="rId9"/>
    <p:sldId id="360" r:id="rId10"/>
    <p:sldId id="359" r:id="rId11"/>
    <p:sldId id="358" r:id="rId12"/>
    <p:sldId id="357" r:id="rId13"/>
    <p:sldId id="356" r:id="rId14"/>
    <p:sldId id="355" r:id="rId15"/>
    <p:sldId id="354" r:id="rId16"/>
    <p:sldId id="353" r:id="rId17"/>
    <p:sldId id="352" r:id="rId18"/>
    <p:sldId id="351" r:id="rId19"/>
    <p:sldId id="350" r:id="rId20"/>
    <p:sldId id="349" r:id="rId21"/>
    <p:sldId id="348" r:id="rId22"/>
    <p:sldId id="347" r:id="rId23"/>
    <p:sldId id="346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6" r:id="rId32"/>
    <p:sldId id="334" r:id="rId33"/>
    <p:sldId id="333" r:id="rId34"/>
    <p:sldId id="332" r:id="rId35"/>
    <p:sldId id="331" r:id="rId36"/>
    <p:sldId id="330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2804795"/>
            <a:ext cx="871537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2812416"/>
            <a:ext cx="2542857" cy="4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0476" y="5267664"/>
            <a:ext cx="3552380" cy="4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5640" y="5949315"/>
            <a:ext cx="33661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1170940"/>
            <a:ext cx="852868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71040"/>
            <a:ext cx="920750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49245"/>
            <a:ext cx="938530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636645"/>
            <a:ext cx="910971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4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72380" y="3296560"/>
            <a:ext cx="1028571" cy="4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6666" y="5840240"/>
            <a:ext cx="447619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415415" y="1124585"/>
            <a:ext cx="9336495" cy="7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4060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1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1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684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62705" y="2924810"/>
            <a:ext cx="143510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1180" y="2924175"/>
            <a:ext cx="109918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3408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077150"/>
            <a:ext cx="10800000" cy="258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2040688"/>
            <a:ext cx="323809" cy="37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719070"/>
            <a:ext cx="946848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3333" y="3614411"/>
            <a:ext cx="1780952" cy="47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028"/>
          <a:stretch>
            <a:fillRect/>
          </a:stretch>
        </p:blipFill>
        <p:spPr>
          <a:xfrm>
            <a:off x="1415415" y="3500755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2"/>
          <a:stretch>
            <a:fillRect/>
          </a:stretch>
        </p:blipFill>
        <p:spPr>
          <a:xfrm>
            <a:off x="720090" y="1844860"/>
            <a:ext cx="10800080" cy="334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490" y="1826895"/>
            <a:ext cx="929322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739390"/>
            <a:ext cx="98640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547745"/>
            <a:ext cx="972058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377055"/>
            <a:ext cx="452247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4" grpId="0" bldLvl="0" animBg="1"/>
      <p:bldP spid="2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647950"/>
            <a:ext cx="935482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905" y="3573145"/>
            <a:ext cx="77501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1046480"/>
            <a:ext cx="95389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982470"/>
            <a:ext cx="990600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745740"/>
            <a:ext cx="98037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573145"/>
            <a:ext cx="1000125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4329430"/>
            <a:ext cx="97840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61035" y="5228590"/>
            <a:ext cx="13258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2" grpId="0" bldLvl="0" animBg="1"/>
      <p:bldP spid="26" grpId="0" bldLvl="0" animBg="1"/>
      <p:bldP spid="29" grpId="0" bldLvl="0" animBg="1"/>
      <p:bldP spid="3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63015" y="980440"/>
            <a:ext cx="944372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1985" y="1772920"/>
            <a:ext cx="1006475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553335"/>
            <a:ext cx="99853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2620" y="3561080"/>
            <a:ext cx="1002474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416034"/>
            <a:ext cx="3361904" cy="46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bldLvl="0" animBg="1"/>
      <p:bldP spid="16" grpId="0" bldLvl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3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4592" y="3562129"/>
            <a:ext cx="495568" cy="43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906" y="3552779"/>
            <a:ext cx="467517" cy="43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643" y="4394337"/>
            <a:ext cx="467517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7607" y="4375636"/>
            <a:ext cx="420765" cy="44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7234" y="5207844"/>
            <a:ext cx="514268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7377" y="6040051"/>
            <a:ext cx="430115" cy="44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094448"/>
            <a:ext cx="10800000" cy="4669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619" y="1162692"/>
            <a:ext cx="333333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3610610"/>
            <a:ext cx="84004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4293235"/>
            <a:ext cx="908050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92600"/>
            <a:ext cx="9360000" cy="4437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5156650"/>
            <a:ext cx="9360000" cy="144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1835" y="2540000"/>
            <a:ext cx="872490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615" y="3485515"/>
            <a:ext cx="89598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9715" y="4304665"/>
            <a:ext cx="892175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91615" y="5070475"/>
            <a:ext cx="644207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3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440" y="2769235"/>
            <a:ext cx="881062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3663950"/>
            <a:ext cx="91903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615" y="4469765"/>
            <a:ext cx="626618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2024-06-05T05:39:35Z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