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4" r:id="rId3"/>
    <p:sldId id="405" r:id="rId4"/>
    <p:sldId id="406" r:id="rId5"/>
    <p:sldId id="408" r:id="rId6"/>
    <p:sldId id="409" r:id="rId7"/>
    <p:sldId id="324" r:id="rId8"/>
    <p:sldId id="364" r:id="rId9"/>
    <p:sldId id="363" r:id="rId10"/>
    <p:sldId id="362" r:id="rId11"/>
    <p:sldId id="361" r:id="rId12"/>
    <p:sldId id="360" r:id="rId13"/>
    <p:sldId id="358" r:id="rId14"/>
    <p:sldId id="357" r:id="rId15"/>
    <p:sldId id="356" r:id="rId16"/>
    <p:sldId id="355" r:id="rId17"/>
    <p:sldId id="354" r:id="rId18"/>
    <p:sldId id="352" r:id="rId19"/>
    <p:sldId id="351" r:id="rId20"/>
    <p:sldId id="350" r:id="rId21"/>
    <p:sldId id="349" r:id="rId22"/>
    <p:sldId id="348" r:id="rId23"/>
    <p:sldId id="347" r:id="rId24"/>
    <p:sldId id="346" r:id="rId25"/>
    <p:sldId id="345" r:id="rId26"/>
    <p:sldId id="344" r:id="rId27"/>
    <p:sldId id="343" r:id="rId28"/>
    <p:sldId id="342" r:id="rId29"/>
    <p:sldId id="340" r:id="rId30"/>
    <p:sldId id="339" r:id="rId31"/>
    <p:sldId id="434" r:id="rId32"/>
    <p:sldId id="43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2924175"/>
            <a:ext cx="96964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8632" y="2050534"/>
            <a:ext cx="336019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390" y="620395"/>
            <a:ext cx="9588500" cy="388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6"/>
          <a:stretch>
            <a:fillRect/>
          </a:stretch>
        </p:blipFill>
        <p:spPr>
          <a:xfrm>
            <a:off x="1055370" y="4229100"/>
            <a:ext cx="9588500" cy="252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5660" y="1124585"/>
            <a:ext cx="887476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1988820"/>
            <a:ext cx="10760075" cy="160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714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2717" y="1872211"/>
            <a:ext cx="284128" cy="31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0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1660" y="5445125"/>
            <a:ext cx="788162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6092825"/>
            <a:ext cx="788162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96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9025" y="1814830"/>
            <a:ext cx="50419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548455"/>
            <a:ext cx="8640000" cy="24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996380"/>
            <a:ext cx="8640000" cy="382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515" y="5421630"/>
            <a:ext cx="778573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6092825"/>
            <a:ext cx="778573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72380" y="4312465"/>
            <a:ext cx="361904" cy="42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92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872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91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669" y="2441508"/>
            <a:ext cx="289125" cy="25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8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0952" y="2277958"/>
            <a:ext cx="561904" cy="5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8420" y="3282950"/>
            <a:ext cx="107759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4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1584" y="2178000"/>
            <a:ext cx="440511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8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0415" y="2052475"/>
            <a:ext cx="311601" cy="35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0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245"/>
            <a:ext cx="10800000" cy="92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0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195" y="812800"/>
            <a:ext cx="10226040" cy="397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4580890"/>
            <a:ext cx="10227310" cy="1977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052645"/>
            <a:ext cx="10800000" cy="101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88635"/>
            <a:ext cx="10800000" cy="41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9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1977" y="2732428"/>
            <a:ext cx="972151" cy="41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9939" y="2724707"/>
            <a:ext cx="972151" cy="4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8200" y="4310380"/>
            <a:ext cx="81407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1040130"/>
            <a:ext cx="882078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1772920"/>
            <a:ext cx="11313795" cy="168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40"/>
          <a:stretch>
            <a:fillRect/>
          </a:stretch>
        </p:blipFill>
        <p:spPr>
          <a:xfrm>
            <a:off x="720090" y="972185"/>
            <a:ext cx="8219440" cy="553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795" y="1844675"/>
            <a:ext cx="79184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348680"/>
            <a:ext cx="9360000" cy="4375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9" t="81402" r="1409" b="-1400"/>
          <a:stretch>
            <a:fillRect/>
          </a:stretch>
        </p:blipFill>
        <p:spPr>
          <a:xfrm>
            <a:off x="623570" y="908685"/>
            <a:ext cx="9360000" cy="1573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1193800"/>
            <a:ext cx="900874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988820"/>
            <a:ext cx="903922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29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5690" y="1848485"/>
            <a:ext cx="6032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3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5156835"/>
            <a:ext cx="908050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6021070"/>
            <a:ext cx="908050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2024-06-06T02:56:49Z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