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2" r:id="rId4"/>
    <p:sldId id="361" r:id="rId5"/>
    <p:sldId id="360" r:id="rId6"/>
    <p:sldId id="359" r:id="rId7"/>
    <p:sldId id="358" r:id="rId8"/>
    <p:sldId id="357" r:id="rId9"/>
    <p:sldId id="355" r:id="rId10"/>
    <p:sldId id="354" r:id="rId11"/>
    <p:sldId id="352" r:id="rId12"/>
    <p:sldId id="351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1929765"/>
            <a:ext cx="83724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3589020"/>
            <a:ext cx="116109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4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5125" y="1125220"/>
            <a:ext cx="61468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315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2068971"/>
            <a:ext cx="409523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5661025"/>
            <a:ext cx="784860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6298565"/>
            <a:ext cx="784860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4220845"/>
            <a:ext cx="89388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3429000"/>
            <a:ext cx="931989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477412"/>
            <a:ext cx="1742857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10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836295"/>
            <a:ext cx="961453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25689"/>
            <a:ext cx="4933333" cy="48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84427" y="3126570"/>
            <a:ext cx="946129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92785"/>
            <a:ext cx="9271000" cy="365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30" y="4509135"/>
            <a:ext cx="9271000" cy="200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6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9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1988820"/>
            <a:ext cx="971486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0780" y="2853055"/>
            <a:ext cx="995235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1115" y="3651250"/>
            <a:ext cx="97586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01115" y="4548505"/>
            <a:ext cx="98945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301115" y="5235575"/>
            <a:ext cx="975804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6" grpId="0" bldLvl="0" animBg="1"/>
      <p:bldP spid="3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2825"/>
            <a:ext cx="1003744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916430"/>
            <a:ext cx="977900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28740"/>
            <a:ext cx="10800000" cy="158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81990" y="2722880"/>
            <a:ext cx="100660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634740"/>
            <a:ext cx="49479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1105448"/>
            <a:ext cx="1619047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1953798"/>
            <a:ext cx="542857" cy="4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8570" y="1844675"/>
            <a:ext cx="36772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1140" y="2597785"/>
            <a:ext cx="1001966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91615" y="3475990"/>
            <a:ext cx="171704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7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3384" y="2590443"/>
            <a:ext cx="904274" cy="38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8526" y="3287619"/>
            <a:ext cx="904275" cy="42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490" y="5100955"/>
            <a:ext cx="926782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565" y="5869305"/>
            <a:ext cx="721804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1124585"/>
            <a:ext cx="930783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24050"/>
            <a:ext cx="98507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717165"/>
            <a:ext cx="985075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679800"/>
            <a:ext cx="1838095" cy="4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2636520"/>
            <a:ext cx="910780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190" y="3458210"/>
            <a:ext cx="962850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48571" y="4364847"/>
            <a:ext cx="5838094" cy="47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884327"/>
            <a:ext cx="10800000" cy="308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34155" y="1880870"/>
            <a:ext cx="80010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9720" y="2694940"/>
            <a:ext cx="59817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047" y="3631036"/>
            <a:ext cx="2076190" cy="47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0476" y="4469729"/>
            <a:ext cx="1047619" cy="4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7850" y="2636520"/>
            <a:ext cx="82524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96190" y="6054417"/>
            <a:ext cx="933333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6666" y="1210480"/>
            <a:ext cx="704761" cy="36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255"/>
            <a:ext cx="10800000" cy="349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516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1693192"/>
            <a:ext cx="409523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73"/>
          <a:stretch>
            <a:fillRect/>
          </a:stretch>
        </p:blipFill>
        <p:spPr>
          <a:xfrm>
            <a:off x="1271905" y="5709285"/>
            <a:ext cx="10800080" cy="81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>
          <a:xfrm>
            <a:off x="1199515" y="764540"/>
            <a:ext cx="10332085" cy="384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580890"/>
            <a:ext cx="9491345" cy="218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2040" y="6236970"/>
            <a:ext cx="541147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2024-06-06T00:37:16Z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