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8750" b="51833"/>
          <a:stretch>
            <a:fillRect/>
          </a:stretch>
        </p:blipFill>
        <p:spPr>
          <a:xfrm>
            <a:off x="2567940" y="2152650"/>
            <a:ext cx="7056120" cy="1059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1252" t="54719"/>
          <a:stretch>
            <a:fillRect/>
          </a:stretch>
        </p:blipFill>
        <p:spPr>
          <a:xfrm>
            <a:off x="2712085" y="3356610"/>
            <a:ext cx="6767830" cy="9963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5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04535"/>
            <a:ext cx="10800000" cy="8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39470" y="1052830"/>
            <a:ext cx="936625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1988820"/>
            <a:ext cx="936625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64200" y="1052830"/>
            <a:ext cx="432117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048391"/>
            <a:ext cx="2609523" cy="4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00905" y="1917700"/>
            <a:ext cx="42989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2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43455" y="4538345"/>
            <a:ext cx="776605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67535" y="5300980"/>
            <a:ext cx="80841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867535" y="6097270"/>
            <a:ext cx="821499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972185"/>
            <a:ext cx="10800080" cy="440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2060575"/>
            <a:ext cx="885634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3830" y="2924810"/>
            <a:ext cx="936688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87805" y="3789045"/>
            <a:ext cx="92436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87805" y="4653280"/>
            <a:ext cx="864425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2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2"/>
          <a:stretch>
            <a:fillRect/>
          </a:stretch>
        </p:blipFill>
        <p:spPr>
          <a:xfrm>
            <a:off x="720090" y="764725"/>
            <a:ext cx="10800080" cy="423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2501900"/>
            <a:ext cx="94938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3323590"/>
            <a:ext cx="1012317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72540" y="4196715"/>
            <a:ext cx="1007110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3" b="6264"/>
          <a:stretch>
            <a:fillRect/>
          </a:stretch>
        </p:blipFill>
        <p:spPr>
          <a:xfrm>
            <a:off x="1127760" y="4995545"/>
            <a:ext cx="10584815" cy="174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1031240" y="5219700"/>
            <a:ext cx="103828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89574" y="6103373"/>
            <a:ext cx="3952380" cy="48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5" grpId="0" bldLvl="0" animBg="1"/>
      <p:bldP spid="28" grpId="0" bldLvl="0" animBg="1"/>
      <p:bldP spid="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1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51"/>
          <a:stretch>
            <a:fillRect/>
          </a:stretch>
        </p:blipFill>
        <p:spPr>
          <a:xfrm>
            <a:off x="47625" y="6588125"/>
            <a:ext cx="10800080" cy="8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8571" y="1153115"/>
            <a:ext cx="1009523" cy="4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9523" y="2068226"/>
            <a:ext cx="1552380" cy="47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9530" y="3797935"/>
            <a:ext cx="53441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4955" y="4680585"/>
            <a:ext cx="621982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3560" y="2674620"/>
            <a:ext cx="851789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7325" y="3498215"/>
            <a:ext cx="877189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1925" y="4278630"/>
            <a:ext cx="868362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14780" y="5101590"/>
            <a:ext cx="877824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31925" y="6021070"/>
            <a:ext cx="725678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9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505326"/>
            <a:ext cx="10800000" cy="3847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"/>
          <a:stretch>
            <a:fillRect/>
          </a:stretch>
        </p:blipFill>
        <p:spPr>
          <a:xfrm>
            <a:off x="720090" y="1053015"/>
            <a:ext cx="10800080" cy="513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38390" y="1838960"/>
            <a:ext cx="9258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6200" y="1784350"/>
            <a:ext cx="77025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3840" y="2636520"/>
            <a:ext cx="9480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95" y="2763688"/>
            <a:ext cx="552380" cy="4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72380" y="4441014"/>
            <a:ext cx="361904" cy="3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124585"/>
            <a:ext cx="875030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815" y="1731010"/>
            <a:ext cx="10487660" cy="32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36865" y="631190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1182073"/>
            <a:ext cx="361904" cy="37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3020" y="2708910"/>
            <a:ext cx="87483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3356610"/>
            <a:ext cx="874839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190" y="2058902"/>
            <a:ext cx="361904" cy="37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372550"/>
            <a:ext cx="10800000" cy="74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5944411"/>
            <a:ext cx="2209523" cy="4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55" y="5805170"/>
            <a:ext cx="244919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1200728"/>
            <a:ext cx="2142857" cy="4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1904" y="1191198"/>
            <a:ext cx="2171428" cy="49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142" y="2125175"/>
            <a:ext cx="1400000" cy="4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4515" y="1988820"/>
            <a:ext cx="244919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059151"/>
            <a:ext cx="580952" cy="47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29840" y="2853055"/>
            <a:ext cx="243395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10665" y="3789045"/>
            <a:ext cx="284797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43809" y="3983598"/>
            <a:ext cx="2038096" cy="4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1" grpId="0" animBg="1"/>
      <p:bldP spid="12" grpId="0" bldLvl="0" animBg="1"/>
      <p:bldP spid="14" grpId="0" bldLvl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2024-06-07T12:33:16Z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