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70" r:id="rId4"/>
    <p:sldId id="369" r:id="rId5"/>
    <p:sldId id="368" r:id="rId6"/>
    <p:sldId id="367" r:id="rId7"/>
    <p:sldId id="366" r:id="rId8"/>
    <p:sldId id="365" r:id="rId9"/>
    <p:sldId id="364" r:id="rId10"/>
    <p:sldId id="363" r:id="rId11"/>
    <p:sldId id="362" r:id="rId12"/>
    <p:sldId id="361" r:id="rId13"/>
    <p:sldId id="360" r:id="rId14"/>
    <p:sldId id="359" r:id="rId15"/>
    <p:sldId id="358" r:id="rId16"/>
    <p:sldId id="357" r:id="rId17"/>
    <p:sldId id="356" r:id="rId18"/>
    <p:sldId id="355" r:id="rId19"/>
    <p:sldId id="354" r:id="rId20"/>
    <p:sldId id="353" r:id="rId21"/>
    <p:sldId id="352" r:id="rId22"/>
    <p:sldId id="351" r:id="rId23"/>
    <p:sldId id="350" r:id="rId24"/>
    <p:sldId id="349" r:id="rId25"/>
    <p:sldId id="347" r:id="rId26"/>
    <p:sldId id="346" r:id="rId27"/>
    <p:sldId id="345" r:id="rId28"/>
    <p:sldId id="344" r:id="rId29"/>
    <p:sldId id="343" r:id="rId30"/>
    <p:sldId id="342" r:id="rId31"/>
    <p:sldId id="341" r:id="rId32"/>
    <p:sldId id="340" r:id="rId33"/>
    <p:sldId id="339" r:id="rId34"/>
    <p:sldId id="338" r:id="rId35"/>
    <p:sldId id="337" r:id="rId36"/>
    <p:sldId id="336" r:id="rId37"/>
    <p:sldId id="335" r:id="rId38"/>
    <p:sldId id="334" r:id="rId39"/>
    <p:sldId id="333" r:id="rId40"/>
    <p:sldId id="331" r:id="rId41"/>
    <p:sldId id="330" r:id="rId42"/>
    <p:sldId id="329" r:id="rId43"/>
    <p:sldId id="327" r:id="rId44"/>
    <p:sldId id="326" r:id="rId45"/>
    <p:sldId id="325" r:id="rId46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gs" Target="tags/tag1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000375"/>
            <a:ext cx="10800000" cy="5955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07360" y="1884680"/>
            <a:ext cx="58674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915" y="2666365"/>
            <a:ext cx="736917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9605" y="5176520"/>
            <a:ext cx="248348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96255" y="5127625"/>
            <a:ext cx="277939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188720" y="2636520"/>
            <a:ext cx="929322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468370"/>
            <a:ext cx="985329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4384156"/>
            <a:ext cx="9800000" cy="476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5203825"/>
            <a:ext cx="346710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21" grpId="0" animBg="1"/>
      <p:bldP spid="2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0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7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69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3572510"/>
            <a:ext cx="885126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530" y="4312920"/>
            <a:ext cx="931799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4530" y="5085080"/>
            <a:ext cx="919289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2935" y="5949315"/>
            <a:ext cx="415099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4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9515" y="1903730"/>
            <a:ext cx="934910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677160"/>
            <a:ext cx="998474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2935" y="3641090"/>
            <a:ext cx="999680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2935" y="4364990"/>
            <a:ext cx="838073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84445"/>
            <a:ext cx="10800000" cy="2478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0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9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9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1631315" y="1268730"/>
            <a:ext cx="9336495" cy="82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2204535"/>
            <a:ext cx="10800000" cy="164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0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86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7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3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6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1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0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5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4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22"/>
          <a:stretch>
            <a:fillRect/>
          </a:stretch>
        </p:blipFill>
        <p:spPr>
          <a:xfrm>
            <a:off x="1487170" y="1124585"/>
            <a:ext cx="9264105" cy="82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2348680"/>
            <a:ext cx="10800000" cy="322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4949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5460" y="2636520"/>
            <a:ext cx="927735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515" y="3572510"/>
            <a:ext cx="928306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700" y="828040"/>
            <a:ext cx="9934575" cy="2284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90"/>
          <a:stretch>
            <a:fillRect/>
          </a:stretch>
        </p:blipFill>
        <p:spPr>
          <a:xfrm>
            <a:off x="2094230" y="3068955"/>
            <a:ext cx="8057515" cy="3754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00952" y="1086390"/>
            <a:ext cx="1019047" cy="42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9305" y="994410"/>
            <a:ext cx="115252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1265" y="1837690"/>
            <a:ext cx="152400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39305" y="1901190"/>
            <a:ext cx="122809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05965" y="2717800"/>
            <a:ext cx="859917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82090" y="3429635"/>
            <a:ext cx="913828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29715" y="4267835"/>
            <a:ext cx="505714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9" grpId="0" bldLvl="0" animBg="1"/>
      <p:bldP spid="13" grpId="0" bldLvl="0" animBg="1"/>
      <p:bldP spid="17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590" y="3596640"/>
            <a:ext cx="887984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77390" y="2708910"/>
            <a:ext cx="904875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170" y="3614420"/>
            <a:ext cx="970724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10665" y="4423410"/>
            <a:ext cx="959612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87170" y="5312410"/>
            <a:ext cx="751522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3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5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647440" y="1793875"/>
            <a:ext cx="1236980" cy="86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2360" y="1772285"/>
            <a:ext cx="99441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52315" y="3472815"/>
            <a:ext cx="103124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20000" y="4414124"/>
            <a:ext cx="514285" cy="47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9523" y="2134064"/>
            <a:ext cx="361904" cy="36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4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6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2024-06-06T00:25:52Z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