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8" r:id="rId12"/>
    <p:sldId id="357" r:id="rId13"/>
    <p:sldId id="356" r:id="rId14"/>
    <p:sldId id="354" r:id="rId15"/>
    <p:sldId id="353" r:id="rId16"/>
    <p:sldId id="352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7" r:id="rId30"/>
    <p:sldId id="336" r:id="rId31"/>
    <p:sldId id="335" r:id="rId32"/>
    <p:sldId id="334" r:id="rId33"/>
    <p:sldId id="333" r:id="rId34"/>
    <p:sldId id="332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6184" b="52921"/>
          <a:stretch>
            <a:fillRect/>
          </a:stretch>
        </p:blipFill>
        <p:spPr>
          <a:xfrm>
            <a:off x="1938338" y="2195195"/>
            <a:ext cx="8315325" cy="1161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1711" t="55830"/>
          <a:stretch>
            <a:fillRect/>
          </a:stretch>
        </p:blipFill>
        <p:spPr>
          <a:xfrm>
            <a:off x="2298383" y="3716655"/>
            <a:ext cx="7595235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5335" y="5949315"/>
            <a:ext cx="600900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1970" y="1808480"/>
            <a:ext cx="52324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305" y="669290"/>
            <a:ext cx="816610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284855"/>
            <a:ext cx="8168005" cy="34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5805170"/>
            <a:ext cx="7058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6300470"/>
            <a:ext cx="7058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00"/>
          <a:stretch>
            <a:fillRect/>
          </a:stretch>
        </p:blipFill>
        <p:spPr>
          <a:xfrm>
            <a:off x="695960" y="4290060"/>
            <a:ext cx="10800080" cy="245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8"/>
          <a:stretch>
            <a:fillRect/>
          </a:stretch>
        </p:blipFill>
        <p:spPr>
          <a:xfrm>
            <a:off x="720090" y="764725"/>
            <a:ext cx="10800080" cy="172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9470" y="5085080"/>
            <a:ext cx="91122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325" y="5949315"/>
            <a:ext cx="91122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380" y="1210534"/>
            <a:ext cx="8523809" cy="48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88820"/>
            <a:ext cx="93071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32735"/>
            <a:ext cx="93548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12210"/>
            <a:ext cx="64909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908685"/>
            <a:ext cx="9762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772920"/>
            <a:ext cx="1016127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2636520"/>
            <a:ext cx="101098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458210"/>
            <a:ext cx="76892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33240"/>
            <a:ext cx="10800000" cy="434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8940" y="1750060"/>
            <a:ext cx="956373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4750" y="2470150"/>
            <a:ext cx="100056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8250" y="3378200"/>
            <a:ext cx="98640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4750" y="4270375"/>
            <a:ext cx="10130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3"/>
          <a:stretch>
            <a:fillRect/>
          </a:stretch>
        </p:blipFill>
        <p:spPr>
          <a:xfrm>
            <a:off x="695325" y="5013325"/>
            <a:ext cx="10800000" cy="16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174750" y="5085080"/>
            <a:ext cx="10130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860" y="5949315"/>
            <a:ext cx="10130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7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7"/>
          <a:stretch>
            <a:fillRect/>
          </a:stretch>
        </p:blipFill>
        <p:spPr>
          <a:xfrm>
            <a:off x="695325" y="1268915"/>
            <a:ext cx="10785475" cy="409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1113790"/>
            <a:ext cx="92938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011680"/>
            <a:ext cx="101199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929651"/>
            <a:ext cx="7609523" cy="4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1026795"/>
            <a:ext cx="99015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1838325"/>
            <a:ext cx="987107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667635"/>
            <a:ext cx="101142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5815" y="3537585"/>
            <a:ext cx="84620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9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333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2"/>
          <a:stretch>
            <a:fillRect/>
          </a:stretch>
        </p:blipFill>
        <p:spPr>
          <a:xfrm>
            <a:off x="1391920" y="1988820"/>
            <a:ext cx="9960700" cy="169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39470" y="1916430"/>
            <a:ext cx="108070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860" y="2780665"/>
            <a:ext cx="108070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995" y="2564765"/>
            <a:ext cx="94849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96695" y="3551555"/>
            <a:ext cx="99231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9515" y="4220845"/>
            <a:ext cx="99294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87805" y="5149850"/>
            <a:ext cx="98171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54455" y="5930900"/>
            <a:ext cx="705485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6" grpId="0" bldLvl="0" animBg="1"/>
      <p:bldP spid="3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2636520"/>
            <a:ext cx="932878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3500755"/>
            <a:ext cx="97237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4293235"/>
            <a:ext cx="98628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5156835"/>
            <a:ext cx="98234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40765"/>
            <a:ext cx="97307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1772920"/>
            <a:ext cx="1029652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677795"/>
            <a:ext cx="99117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3546475"/>
            <a:ext cx="1009459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4467860"/>
            <a:ext cx="26873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3" grpId="0" bldLvl="0" animBg="1"/>
      <p:bldP spid="28" grpId="0" bldLvl="0" animBg="1"/>
      <p:bldP spid="3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1172210"/>
            <a:ext cx="91700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89455"/>
            <a:ext cx="101180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795270"/>
            <a:ext cx="93281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662383"/>
            <a:ext cx="10800000" cy="3533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973572"/>
            <a:ext cx="361904" cy="37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475" y="3470910"/>
            <a:ext cx="478853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6405" y="1978025"/>
            <a:ext cx="6654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4509135"/>
            <a:ext cx="881253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5229225"/>
            <a:ext cx="881253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945488"/>
            <a:ext cx="323809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500755"/>
            <a:ext cx="90716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149090"/>
            <a:ext cx="90716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1844675"/>
            <a:ext cx="96056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2636520"/>
            <a:ext cx="79317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415415" y="1844675"/>
            <a:ext cx="10297250" cy="409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325" y="2102094"/>
            <a:ext cx="409523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