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545093"/>
            <a:ext cx="361904" cy="4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65" y="692785"/>
            <a:ext cx="9472930" cy="324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860800"/>
            <a:ext cx="9472930" cy="281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3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7590" y="2840487"/>
            <a:ext cx="3075707" cy="4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115" y="5159375"/>
            <a:ext cx="335026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9275"/>
            <a:ext cx="8545830" cy="624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83895"/>
            <a:ext cx="9622155" cy="417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25035"/>
            <a:ext cx="9622155" cy="192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6"/>
          <a:stretch>
            <a:fillRect/>
          </a:stretch>
        </p:blipFill>
        <p:spPr>
          <a:xfrm>
            <a:off x="983615" y="665480"/>
            <a:ext cx="8835390" cy="600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1890395"/>
            <a:ext cx="7677150" cy="30765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2985" y="2344595"/>
            <a:ext cx="350863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5229225"/>
            <a:ext cx="88207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6092825"/>
            <a:ext cx="88207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43530" y="3363595"/>
            <a:ext cx="787908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5040" y="4342765"/>
            <a:ext cx="34759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3284855"/>
            <a:ext cx="80606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905" y="4364990"/>
            <a:ext cx="862203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660" y="5516880"/>
            <a:ext cx="33083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7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7793" y="1966111"/>
            <a:ext cx="855087" cy="38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4277" y="4524487"/>
            <a:ext cx="950097" cy="3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605" y="3933190"/>
            <a:ext cx="786320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9390" y="4869180"/>
            <a:ext cx="808990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69390" y="5759450"/>
            <a:ext cx="378142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7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2255" y="2015490"/>
            <a:ext cx="79940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460" y="2854325"/>
            <a:ext cx="889317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3090" y="3704590"/>
            <a:ext cx="916114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3575" y="4505960"/>
            <a:ext cx="97396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9610" y="5388610"/>
            <a:ext cx="86518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85775" y="6087110"/>
            <a:ext cx="112344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20" grpId="0" bldLvl="0" animBg="1"/>
      <p:bldP spid="26" grpId="0" bldLvl="0" animBg="1"/>
      <p:bldP spid="3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265" y="1301115"/>
            <a:ext cx="1086993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3410" y="2345690"/>
            <a:ext cx="107073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9605" y="3395345"/>
            <a:ext cx="108883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2300" y="4434840"/>
            <a:ext cx="109150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530850"/>
            <a:ext cx="108781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0" grpId="0" bldLvl="0" animBg="1"/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215" y="1136015"/>
            <a:ext cx="1084707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15" y="2060575"/>
            <a:ext cx="107759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5160" y="3108960"/>
            <a:ext cx="107823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155440"/>
            <a:ext cx="34480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bldLvl="0" animBg="1"/>
      <p:bldP spid="2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9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6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5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00785" y="1062990"/>
            <a:ext cx="87007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1988820"/>
            <a:ext cx="92138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011170"/>
            <a:ext cx="943737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7070" y="3917315"/>
            <a:ext cx="91636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7070" y="4875530"/>
            <a:ext cx="94996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7070" y="5922010"/>
            <a:ext cx="925385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6" grpId="0" bldLvl="0" animBg="1"/>
      <p:bldP spid="24" grpId="0" bldLvl="0" animBg="1"/>
      <p:bldP spid="33" grpId="0" bldLvl="0" animBg="1"/>
      <p:bldP spid="4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340" y="978535"/>
            <a:ext cx="1046353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32965"/>
            <a:ext cx="102933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213100"/>
            <a:ext cx="1023937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4407180"/>
            <a:ext cx="2123809" cy="54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3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3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9824" y="2254655"/>
            <a:ext cx="302374" cy="35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435" y="908685"/>
            <a:ext cx="9442450" cy="269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2048510"/>
            <a:ext cx="6870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295" y="3644900"/>
            <a:ext cx="9442450" cy="296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3105" y="2311400"/>
            <a:ext cx="66421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5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2024-06-06T04:05:45Z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