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62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695" y="2867025"/>
            <a:ext cx="8181975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6"/>
          <a:stretch>
            <a:fillRect/>
          </a:stretch>
        </p:blipFill>
        <p:spPr>
          <a:xfrm>
            <a:off x="2495550" y="972185"/>
            <a:ext cx="638438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580705"/>
            <a:ext cx="10800000" cy="185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1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7" r="40221"/>
          <a:stretch>
            <a:fillRect/>
          </a:stretch>
        </p:blipFill>
        <p:spPr>
          <a:xfrm>
            <a:off x="3009265" y="332740"/>
            <a:ext cx="5708650" cy="31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3072130" y="3068955"/>
            <a:ext cx="5835650" cy="348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b="49726"/>
          <a:stretch>
            <a:fillRect/>
          </a:stretch>
        </p:blipFill>
        <p:spPr>
          <a:xfrm>
            <a:off x="623570" y="1772920"/>
            <a:ext cx="10972800" cy="367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49013"/>
          <a:stretch>
            <a:fillRect/>
          </a:stretch>
        </p:blipFill>
        <p:spPr>
          <a:xfrm>
            <a:off x="551815" y="1700530"/>
            <a:ext cx="10972800" cy="3724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3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6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93"/>
          <a:stretch>
            <a:fillRect/>
          </a:stretch>
        </p:blipFill>
        <p:spPr>
          <a:xfrm>
            <a:off x="3143885" y="980440"/>
            <a:ext cx="638438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2024-06-05T03:06:24Z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