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2800350"/>
            <a:ext cx="98583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5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6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6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540" y="1143635"/>
            <a:ext cx="97529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21259"/>
            <a:ext cx="9904761" cy="4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98115"/>
            <a:ext cx="1002284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644900"/>
            <a:ext cx="963803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8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1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750" y="1370330"/>
            <a:ext cx="10680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1742" y="1864523"/>
            <a:ext cx="1471815" cy="46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6675" y="2060575"/>
            <a:ext cx="24301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0145" y="2595880"/>
            <a:ext cx="24326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6050" y="3068955"/>
            <a:ext cx="24396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42205" y="3426460"/>
            <a:ext cx="25203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11440" y="3933190"/>
            <a:ext cx="25177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960669" y="4523693"/>
            <a:ext cx="2502087" cy="46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01915" y="4923155"/>
            <a:ext cx="25273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15863" y="5397814"/>
            <a:ext cx="1195850" cy="46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720324" y="5848677"/>
            <a:ext cx="1775379" cy="4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3" grpId="0" bldLvl="0" animBg="1"/>
      <p:bldP spid="15" grpId="0" bldLvl="0" animBg="1"/>
      <p:bldP spid="18" grpId="0" bldLvl="0" animBg="1"/>
      <p:bldP spid="23" grpId="0" animBg="1"/>
      <p:bldP spid="24" grpId="0" bldLvl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05306" y="1991546"/>
            <a:ext cx="7018231" cy="4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708910"/>
            <a:ext cx="98571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4510" y="3542030"/>
            <a:ext cx="94087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165" y="4399280"/>
            <a:ext cx="54241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5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9965" y="2069465"/>
            <a:ext cx="59162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996565"/>
            <a:ext cx="105752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815" y="3903980"/>
            <a:ext cx="85782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188044"/>
            <a:ext cx="10800000" cy="2481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67619" y="2078013"/>
            <a:ext cx="495238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9695" y="1988820"/>
            <a:ext cx="9182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3515" y="2891790"/>
            <a:ext cx="9639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190" y="2897988"/>
            <a:ext cx="476191" cy="4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973801"/>
            <a:ext cx="361904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4364990"/>
            <a:ext cx="87845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156835"/>
            <a:ext cx="87845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08507"/>
            <a:ext cx="323809" cy="37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716655"/>
            <a:ext cx="70840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2024-06-05T04:20:43Z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