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82" r:id="rId4"/>
    <p:sldId id="381" r:id="rId5"/>
    <p:sldId id="380" r:id="rId6"/>
    <p:sldId id="379" r:id="rId7"/>
    <p:sldId id="378" r:id="rId8"/>
    <p:sldId id="377" r:id="rId9"/>
    <p:sldId id="376" r:id="rId10"/>
    <p:sldId id="375" r:id="rId11"/>
    <p:sldId id="374" r:id="rId12"/>
    <p:sldId id="373" r:id="rId13"/>
    <p:sldId id="371" r:id="rId14"/>
    <p:sldId id="370" r:id="rId15"/>
    <p:sldId id="369" r:id="rId16"/>
    <p:sldId id="367" r:id="rId17"/>
    <p:sldId id="366" r:id="rId18"/>
    <p:sldId id="365" r:id="rId19"/>
    <p:sldId id="364" r:id="rId20"/>
    <p:sldId id="363" r:id="rId21"/>
    <p:sldId id="362" r:id="rId22"/>
    <p:sldId id="361" r:id="rId23"/>
    <p:sldId id="360" r:id="rId24"/>
    <p:sldId id="359" r:id="rId25"/>
    <p:sldId id="357" r:id="rId26"/>
    <p:sldId id="356" r:id="rId27"/>
    <p:sldId id="355" r:id="rId28"/>
    <p:sldId id="354" r:id="rId29"/>
    <p:sldId id="353" r:id="rId30"/>
    <p:sldId id="352" r:id="rId31"/>
    <p:sldId id="351" r:id="rId32"/>
    <p:sldId id="350" r:id="rId33"/>
    <p:sldId id="349" r:id="rId34"/>
    <p:sldId id="348" r:id="rId35"/>
    <p:sldId id="347" r:id="rId36"/>
    <p:sldId id="345" r:id="rId37"/>
    <p:sldId id="344" r:id="rId38"/>
    <p:sldId id="343" r:id="rId39"/>
    <p:sldId id="342" r:id="rId40"/>
    <p:sldId id="341" r:id="rId41"/>
    <p:sldId id="340" r:id="rId42"/>
    <p:sldId id="338" r:id="rId43"/>
    <p:sldId id="337" r:id="rId44"/>
    <p:sldId id="336" r:id="rId45"/>
    <p:sldId id="335" r:id="rId46"/>
    <p:sldId id="334" r:id="rId47"/>
    <p:sldId id="333" r:id="rId48"/>
    <p:sldId id="332" r:id="rId49"/>
    <p:sldId id="331" r:id="rId50"/>
    <p:sldId id="330" r:id="rId51"/>
    <p:sldId id="329" r:id="rId52"/>
    <p:sldId id="328" r:id="rId53"/>
  </p:sldIdLst>
  <p:sldSz cx="12192000" cy="6858000"/>
  <p:notesSz cx="6858000" cy="9144000"/>
  <p:custDataLst>
    <p:tags r:id="rId5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7" Type="http://schemas.openxmlformats.org/officeDocument/2006/relationships/tags" Target="tags/tag1.xml"/><Relationship Id="rId56" Type="http://schemas.openxmlformats.org/officeDocument/2006/relationships/tableStyles" Target="tableStyles.xml"/><Relationship Id="rId55" Type="http://schemas.openxmlformats.org/officeDocument/2006/relationships/viewProps" Target="viewProps.xml"/><Relationship Id="rId54" Type="http://schemas.openxmlformats.org/officeDocument/2006/relationships/presProps" Target="presProps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61895" y="2880995"/>
            <a:ext cx="7267575" cy="1095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04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301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500570"/>
            <a:ext cx="10800000" cy="29366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8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298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29523" y="1239364"/>
            <a:ext cx="9123809" cy="372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1931035"/>
            <a:ext cx="9681845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2692400"/>
            <a:ext cx="6122035" cy="46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100"/>
            <a:ext cx="10800000" cy="23784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556"/>
          <a:stretch>
            <a:fillRect/>
          </a:stretch>
        </p:blipFill>
        <p:spPr>
          <a:xfrm>
            <a:off x="4368165" y="2997200"/>
            <a:ext cx="3504020" cy="3701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48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39047" y="1124686"/>
            <a:ext cx="9104761" cy="391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897663"/>
            <a:ext cx="9552380" cy="391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2496820"/>
            <a:ext cx="9867265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3443617"/>
            <a:ext cx="3485714" cy="372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17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221"/>
          <a:stretch>
            <a:fillRect/>
          </a:stretch>
        </p:blipFill>
        <p:spPr>
          <a:xfrm>
            <a:off x="2867933" y="972185"/>
            <a:ext cx="6456135" cy="3033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0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1340300"/>
            <a:ext cx="10800000" cy="29730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53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91428" y="3411132"/>
            <a:ext cx="628571" cy="314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2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42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637915" y="1830705"/>
            <a:ext cx="445770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77740" y="2620645"/>
            <a:ext cx="528320" cy="483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3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91428" y="1162901"/>
            <a:ext cx="295238" cy="295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6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58365" y="2459990"/>
            <a:ext cx="9215120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77142" y="3320280"/>
            <a:ext cx="961904" cy="372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54"/>
          <a:stretch>
            <a:fillRect/>
          </a:stretch>
        </p:blipFill>
        <p:spPr>
          <a:xfrm>
            <a:off x="1703705" y="4869180"/>
            <a:ext cx="9865450" cy="697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141855" y="4991100"/>
            <a:ext cx="7759065" cy="43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28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843809" y="1219953"/>
            <a:ext cx="390476" cy="343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9523" y="1992422"/>
            <a:ext cx="819047" cy="371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15238" y="1982885"/>
            <a:ext cx="1228571" cy="381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67790" y="2659380"/>
            <a:ext cx="9985375" cy="46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20165" y="3422650"/>
            <a:ext cx="9923145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39047" y="4271682"/>
            <a:ext cx="7266666" cy="391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9" grpId="0" bldLvl="0" animBg="1"/>
      <p:bldP spid="1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622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17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2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10730" y="1129665"/>
            <a:ext cx="3877310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15238" y="2791101"/>
            <a:ext cx="2923809" cy="371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24761" y="2781577"/>
            <a:ext cx="2961904" cy="380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05714" y="3543504"/>
            <a:ext cx="3819047" cy="390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939047" y="3553029"/>
            <a:ext cx="1657142" cy="361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92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05714" y="1886418"/>
            <a:ext cx="333333" cy="371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96190" y="2648433"/>
            <a:ext cx="790476" cy="371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29523" y="4934479"/>
            <a:ext cx="5866666" cy="381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48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39047" y="1830863"/>
            <a:ext cx="3504761" cy="372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96190" y="1821320"/>
            <a:ext cx="1219047" cy="372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10476" y="2584754"/>
            <a:ext cx="2190476" cy="372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48571" y="2584754"/>
            <a:ext cx="2695238" cy="372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39047" y="3348188"/>
            <a:ext cx="1971428" cy="381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08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86666" y="1191501"/>
            <a:ext cx="419047" cy="353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9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836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79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43809" y="1993585"/>
            <a:ext cx="761904" cy="381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05714" y="2766934"/>
            <a:ext cx="819047" cy="372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96190" y="3530736"/>
            <a:ext cx="2047619" cy="372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11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43809" y="1162779"/>
            <a:ext cx="342857" cy="286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4672780"/>
            <a:ext cx="10800000" cy="7705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662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29523" y="1973857"/>
            <a:ext cx="9476190" cy="3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39047" y="2746719"/>
            <a:ext cx="1800000" cy="362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4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67840" y="2558415"/>
            <a:ext cx="9540240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29690" y="3317240"/>
            <a:ext cx="10116820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58095" y="4205994"/>
            <a:ext cx="9847619" cy="391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48571" y="4978718"/>
            <a:ext cx="6038095" cy="372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animBg="1"/>
      <p:bldP spid="10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727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46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966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785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28469" y="1168642"/>
            <a:ext cx="253646" cy="253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41195" y="6309360"/>
            <a:ext cx="775398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146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186245"/>
            <a:ext cx="10800000" cy="29730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42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05714" y="2031455"/>
            <a:ext cx="800000" cy="372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43809" y="2795027"/>
            <a:ext cx="1199999" cy="39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96190" y="3568144"/>
            <a:ext cx="838094" cy="343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1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81904" y="1115017"/>
            <a:ext cx="295238" cy="286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606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29523" y="1953587"/>
            <a:ext cx="9495238" cy="390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39047" y="2725514"/>
            <a:ext cx="1000000" cy="362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39265" y="4921885"/>
            <a:ext cx="9897110" cy="490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29523" y="5794166"/>
            <a:ext cx="5057142" cy="390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9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17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85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28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89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05714" y="2059832"/>
            <a:ext cx="428570" cy="31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34285" y="2794596"/>
            <a:ext cx="809523" cy="381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34285" y="3557987"/>
            <a:ext cx="809523" cy="372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630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14678" y="1216528"/>
            <a:ext cx="253408" cy="271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88465" y="6009005"/>
            <a:ext cx="7074535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125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91230" y="2650527"/>
            <a:ext cx="8794047" cy="353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0165" y="3241040"/>
            <a:ext cx="9476740" cy="47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03020" y="3975735"/>
            <a:ext cx="9494520" cy="45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76250" y="4779607"/>
            <a:ext cx="9173710" cy="362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76250" y="5495190"/>
            <a:ext cx="9191369" cy="362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76250" y="6219607"/>
            <a:ext cx="556250" cy="326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84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05714" y="2030330"/>
            <a:ext cx="333333" cy="286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85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05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07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1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00952" y="1267830"/>
            <a:ext cx="304761" cy="295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96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48155" y="4102735"/>
            <a:ext cx="4947920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012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15696" y="1881473"/>
            <a:ext cx="2832634" cy="356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94965" y="2594786"/>
            <a:ext cx="2654481" cy="356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86766" y="4048160"/>
            <a:ext cx="2752465" cy="347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02430" y="4779306"/>
            <a:ext cx="1950777" cy="312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86058" y="5474786"/>
            <a:ext cx="1879515" cy="356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EyYTgwZDc2MTVhNmI4ZDExNmVhNDEzMDU1NTQ1MD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51</vt:i4>
      </vt:variant>
    </vt:vector>
  </HeadingPairs>
  <TitlesOfParts>
    <vt:vector size="5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2024-06-06T01:44:23Z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