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sldIdLst>
    <p:sldId id="302" r:id="rId3"/>
    <p:sldId id="469" r:id="rId4"/>
    <p:sldId id="470" r:id="rId5"/>
    <p:sldId id="471" r:id="rId6"/>
    <p:sldId id="473" r:id="rId7"/>
    <p:sldId id="474" r:id="rId8"/>
    <p:sldId id="324" r:id="rId9"/>
    <p:sldId id="396" r:id="rId10"/>
    <p:sldId id="395" r:id="rId11"/>
    <p:sldId id="394" r:id="rId12"/>
    <p:sldId id="393" r:id="rId13"/>
    <p:sldId id="392" r:id="rId14"/>
    <p:sldId id="390" r:id="rId15"/>
    <p:sldId id="389" r:id="rId16"/>
    <p:sldId id="387" r:id="rId17"/>
    <p:sldId id="386" r:id="rId18"/>
    <p:sldId id="385" r:id="rId19"/>
    <p:sldId id="383" r:id="rId20"/>
    <p:sldId id="382" r:id="rId21"/>
    <p:sldId id="381" r:id="rId22"/>
    <p:sldId id="379" r:id="rId23"/>
    <p:sldId id="378" r:id="rId24"/>
    <p:sldId id="376" r:id="rId25"/>
    <p:sldId id="375" r:id="rId26"/>
    <p:sldId id="374" r:id="rId27"/>
    <p:sldId id="373" r:id="rId28"/>
    <p:sldId id="372" r:id="rId29"/>
    <p:sldId id="371" r:id="rId30"/>
    <p:sldId id="369" r:id="rId31"/>
    <p:sldId id="368" r:id="rId32"/>
    <p:sldId id="367" r:id="rId33"/>
    <p:sldId id="366" r:id="rId34"/>
    <p:sldId id="365" r:id="rId35"/>
    <p:sldId id="364" r:id="rId36"/>
    <p:sldId id="363" r:id="rId37"/>
    <p:sldId id="362" r:id="rId38"/>
    <p:sldId id="361" r:id="rId39"/>
    <p:sldId id="359" r:id="rId40"/>
    <p:sldId id="357" r:id="rId41"/>
    <p:sldId id="356" r:id="rId42"/>
    <p:sldId id="355" r:id="rId43"/>
    <p:sldId id="354" r:id="rId44"/>
    <p:sldId id="353" r:id="rId45"/>
    <p:sldId id="352" r:id="rId46"/>
    <p:sldId id="350" r:id="rId47"/>
    <p:sldId id="349" r:id="rId48"/>
    <p:sldId id="348" r:id="rId50"/>
    <p:sldId id="347" r:id="rId51"/>
    <p:sldId id="346" r:id="rId52"/>
    <p:sldId id="344" r:id="rId53"/>
    <p:sldId id="343" r:id="rId54"/>
    <p:sldId id="342" r:id="rId55"/>
    <p:sldId id="341" r:id="rId56"/>
    <p:sldId id="340" r:id="rId57"/>
    <p:sldId id="339" r:id="rId58"/>
    <p:sldId id="338" r:id="rId59"/>
    <p:sldId id="337" r:id="rId60"/>
    <p:sldId id="336" r:id="rId61"/>
    <p:sldId id="334" r:id="rId62"/>
    <p:sldId id="333" r:id="rId63"/>
    <p:sldId id="332" r:id="rId64"/>
    <p:sldId id="331" r:id="rId65"/>
    <p:sldId id="330" r:id="rId66"/>
    <p:sldId id="329" r:id="rId67"/>
    <p:sldId id="328" r:id="rId68"/>
    <p:sldId id="327" r:id="rId69"/>
    <p:sldId id="326" r:id="rId70"/>
    <p:sldId id="325" r:id="rId71"/>
  </p:sldIdLst>
  <p:sldSz cx="12192000" cy="6858000"/>
  <p:notesSz cx="6858000" cy="9144000"/>
  <p:custDataLst>
    <p:tags r:id="rId7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5" Type="http://schemas.openxmlformats.org/officeDocument/2006/relationships/tags" Target="tags/tag1.xml"/><Relationship Id="rId74" Type="http://schemas.openxmlformats.org/officeDocument/2006/relationships/tableStyles" Target="tableStyles.xml"/><Relationship Id="rId73" Type="http://schemas.openxmlformats.org/officeDocument/2006/relationships/viewProps" Target="viewProps.xml"/><Relationship Id="rId72" Type="http://schemas.openxmlformats.org/officeDocument/2006/relationships/presProps" Target="presProps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notesMaster" Target="notesMasters/notesMaster1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2842895"/>
            <a:ext cx="9944100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2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88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24"/>
          <a:stretch>
            <a:fillRect/>
          </a:stretch>
        </p:blipFill>
        <p:spPr>
          <a:xfrm>
            <a:off x="3359785" y="5445125"/>
            <a:ext cx="8497025" cy="882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48640"/>
            <a:ext cx="9194800" cy="6168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285" y="620395"/>
            <a:ext cx="9203690" cy="3289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285" y="3860800"/>
            <a:ext cx="9203690" cy="2861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42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155"/>
            <a:ext cx="10800000" cy="46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355"/>
            <a:ext cx="9360000" cy="573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8345" y="1916430"/>
            <a:ext cx="764540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5876740"/>
            <a:ext cx="9360000" cy="84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0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3015615"/>
            <a:ext cx="758571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515" y="4004945"/>
            <a:ext cx="817499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9515" y="4993640"/>
            <a:ext cx="827341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45235" y="5935345"/>
            <a:ext cx="269430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971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4"/>
          <a:stretch>
            <a:fillRect/>
          </a:stretch>
        </p:blipFill>
        <p:spPr>
          <a:xfrm>
            <a:off x="1346835" y="620395"/>
            <a:ext cx="9498330" cy="3900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305"/>
          <a:stretch>
            <a:fillRect/>
          </a:stretch>
        </p:blipFill>
        <p:spPr>
          <a:xfrm>
            <a:off x="5085080" y="4364990"/>
            <a:ext cx="2021840" cy="242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44"/>
          <a:stretch>
            <a:fillRect/>
          </a:stretch>
        </p:blipFill>
        <p:spPr>
          <a:xfrm>
            <a:off x="720090" y="972185"/>
            <a:ext cx="10800000" cy="4685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760" y="1052830"/>
            <a:ext cx="9700895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325" y="2204720"/>
            <a:ext cx="1004062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2145" y="3373755"/>
            <a:ext cx="1004062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788035" y="4580890"/>
            <a:ext cx="1004062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" grpId="0" bldLvl="0" animBg="1"/>
      <p:bldP spid="4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04"/>
          <a:stretch>
            <a:fillRect/>
          </a:stretch>
        </p:blipFill>
        <p:spPr>
          <a:xfrm>
            <a:off x="791845" y="1260660"/>
            <a:ext cx="10800000" cy="2236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3492315"/>
            <a:ext cx="10800000" cy="15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268730"/>
            <a:ext cx="1020572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030" y="4508950"/>
            <a:ext cx="10800000" cy="117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706120" y="2444115"/>
            <a:ext cx="1020572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06120" y="3648710"/>
            <a:ext cx="1020572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06120" y="4725035"/>
            <a:ext cx="1020572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0395"/>
            <a:ext cx="8315960" cy="608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9470" y="836295"/>
            <a:ext cx="754570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1556385"/>
            <a:ext cx="784987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695325" y="2420620"/>
            <a:ext cx="784987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551815" y="3356610"/>
            <a:ext cx="782002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720090" y="4220845"/>
            <a:ext cx="784987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623570" y="5085080"/>
            <a:ext cx="784987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521970" y="6021070"/>
            <a:ext cx="786384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96"/>
          <a:stretch>
            <a:fillRect/>
          </a:stretch>
        </p:blipFill>
        <p:spPr>
          <a:xfrm>
            <a:off x="720090" y="972185"/>
            <a:ext cx="10800000" cy="4930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030" y="3428180"/>
            <a:ext cx="10800000" cy="24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13"/>
          <a:stretch>
            <a:fillRect/>
          </a:stretch>
        </p:blipFill>
        <p:spPr>
          <a:xfrm>
            <a:off x="706120" y="980625"/>
            <a:ext cx="10800000" cy="2503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6560"/>
            <a:ext cx="10800000" cy="216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3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03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1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0395"/>
            <a:ext cx="8218170" cy="607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476250"/>
            <a:ext cx="8204200" cy="6269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548640"/>
            <a:ext cx="9171305" cy="4020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775" y="4364990"/>
            <a:ext cx="4316730" cy="220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05890" y="984250"/>
            <a:ext cx="9345295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2283460"/>
            <a:ext cx="1043813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418840"/>
            <a:ext cx="617156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030" y="4364805"/>
            <a:ext cx="10800000" cy="12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/>
        </p:nvSpPr>
        <p:spPr bwMode="white">
          <a:xfrm>
            <a:off x="706120" y="4509135"/>
            <a:ext cx="1004506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  <p:bldP spid="23" grpId="0" bldLvl="0" animBg="1"/>
      <p:bldP spid="2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1033907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40585"/>
            <a:ext cx="1022350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335020"/>
            <a:ext cx="1030351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4478655"/>
            <a:ext cx="893254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8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225" y="692785"/>
            <a:ext cx="9353550" cy="4146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0" y="3573145"/>
            <a:ext cx="4330700" cy="2959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04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36040" y="1214120"/>
            <a:ext cx="921893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1370" y="2413635"/>
            <a:ext cx="985774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3895" y="3494405"/>
            <a:ext cx="975804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3895" y="4438015"/>
            <a:ext cx="9716135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18795" y="5589270"/>
            <a:ext cx="735965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8" grpId="0" bldLvl="0" animBg="1"/>
      <p:bldP spid="23" grpId="0" bldLvl="0" animBg="1"/>
      <p:bldP spid="31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6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4436745"/>
            <a:ext cx="962025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1905" y="5734050"/>
            <a:ext cx="302831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3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9515" y="1052830"/>
            <a:ext cx="838708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7705" y="1999615"/>
            <a:ext cx="889825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1370" y="2945130"/>
            <a:ext cx="871537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1161" y="4124157"/>
            <a:ext cx="2718914" cy="46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04290" y="4891405"/>
            <a:ext cx="821245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7535" y="6082070"/>
            <a:ext cx="3351975" cy="47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5" grpId="0" bldLvl="0" animBg="1"/>
      <p:bldP spid="18" grpId="0" animBg="1"/>
      <p:bldP spid="20" grpId="0" bldLvl="0" animBg="1"/>
      <p:bldP spid="2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3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32865" y="1268730"/>
            <a:ext cx="954659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4070" y="2281555"/>
            <a:ext cx="10064750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2625" y="3585845"/>
            <a:ext cx="1009205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2625" y="4788535"/>
            <a:ext cx="1022794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2316" y="5958972"/>
            <a:ext cx="8026495" cy="56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7" grpId="0" bldLvl="0" animBg="1"/>
      <p:bldP spid="23" grpId="0" bldLvl="0" animBg="1"/>
      <p:bldP spid="2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80" y="764355"/>
            <a:ext cx="10800000" cy="2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36370" y="1085850"/>
            <a:ext cx="979614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4050" y="2212975"/>
            <a:ext cx="932116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15" y="3274510"/>
            <a:ext cx="10800000" cy="98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white">
          <a:xfrm>
            <a:off x="781050" y="3365500"/>
            <a:ext cx="1025398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43"/>
          <a:stretch>
            <a:fillRect/>
          </a:stretch>
        </p:blipFill>
        <p:spPr>
          <a:xfrm>
            <a:off x="725805" y="4373245"/>
            <a:ext cx="10800000" cy="2132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781050" y="4373245"/>
            <a:ext cx="1014349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50570" y="5474970"/>
            <a:ext cx="10124440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1" grpId="0" bldLvl="0" animBg="1"/>
      <p:bldP spid="23" grpId="0" bldLvl="0" animBg="1"/>
      <p:bldP spid="2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00"/>
          <a:stretch>
            <a:fillRect/>
          </a:stretch>
        </p:blipFill>
        <p:spPr>
          <a:xfrm>
            <a:off x="767715" y="1484815"/>
            <a:ext cx="10800000" cy="4680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695325" y="1700530"/>
            <a:ext cx="1034478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39470" y="2853055"/>
            <a:ext cx="1034478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839470" y="4005580"/>
            <a:ext cx="1034478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95325" y="5156835"/>
            <a:ext cx="1034478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71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499360" y="4970780"/>
            <a:ext cx="736473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80565" y="5970905"/>
            <a:ext cx="441261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0395"/>
            <a:ext cx="7186295" cy="610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71905" y="1270635"/>
            <a:ext cx="842391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2428875"/>
            <a:ext cx="930719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3260" y="3526790"/>
            <a:ext cx="894842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3260" y="4599305"/>
            <a:ext cx="924750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3260" y="5789930"/>
            <a:ext cx="901255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1" grpId="0" bldLvl="0" animBg="1"/>
      <p:bldP spid="24" grpId="0" bldLvl="0" animBg="1"/>
      <p:bldP spid="35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27760" y="1144905"/>
            <a:ext cx="9030335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2420620"/>
            <a:ext cx="935736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52780" y="3429000"/>
            <a:ext cx="947547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73695"/>
            <a:ext cx="10800000" cy="1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/>
        </p:nvSpPr>
        <p:spPr bwMode="white">
          <a:xfrm>
            <a:off x="623570" y="4373880"/>
            <a:ext cx="947547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0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75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32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375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199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62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165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745" y="520700"/>
            <a:ext cx="8362950" cy="4564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745" y="5085080"/>
            <a:ext cx="8560435" cy="1647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4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86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08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3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850" y="3356610"/>
            <a:ext cx="9486265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70330" y="4539615"/>
            <a:ext cx="995045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88745" y="5710555"/>
            <a:ext cx="9642475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96190" y="2632287"/>
            <a:ext cx="371428" cy="41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016"/>
          <a:stretch>
            <a:fillRect/>
          </a:stretch>
        </p:blipFill>
        <p:spPr>
          <a:xfrm>
            <a:off x="1199515" y="4509135"/>
            <a:ext cx="10800080" cy="209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92"/>
          <a:stretch>
            <a:fillRect/>
          </a:stretch>
        </p:blipFill>
        <p:spPr>
          <a:xfrm>
            <a:off x="720090" y="764540"/>
            <a:ext cx="9410065" cy="2925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48"/>
          <a:stretch>
            <a:fillRect/>
          </a:stretch>
        </p:blipFill>
        <p:spPr>
          <a:xfrm>
            <a:off x="695325" y="3500755"/>
            <a:ext cx="9410065" cy="3197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2"/>
          <a:stretch>
            <a:fillRect/>
          </a:stretch>
        </p:blipFill>
        <p:spPr>
          <a:xfrm>
            <a:off x="695325" y="1340670"/>
            <a:ext cx="10800000" cy="3647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83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9560" y="3933190"/>
            <a:ext cx="804164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515" y="4869180"/>
            <a:ext cx="826579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36345" y="5915660"/>
            <a:ext cx="826262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9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3260" y="1205865"/>
            <a:ext cx="987996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2348865"/>
            <a:ext cx="987933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67715" y="3429000"/>
            <a:ext cx="975931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3260" y="4600575"/>
            <a:ext cx="976566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3260" y="5808980"/>
            <a:ext cx="1005205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4" grpId="0" bldLvl="0" animBg="1"/>
      <p:bldP spid="29" grpId="0" bldLvl="0" animBg="1"/>
      <p:bldP spid="38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68730"/>
            <a:ext cx="1038542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2490470"/>
            <a:ext cx="1018857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3533140"/>
            <a:ext cx="966152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3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2024-06-07T12:37:31Z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