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0" r:id="rId4"/>
    <p:sldId id="359" r:id="rId5"/>
    <p:sldId id="358" r:id="rId6"/>
    <p:sldId id="357" r:id="rId7"/>
    <p:sldId id="356" r:id="rId8"/>
    <p:sldId id="355" r:id="rId9"/>
    <p:sldId id="353" r:id="rId10"/>
    <p:sldId id="352" r:id="rId11"/>
    <p:sldId id="351" r:id="rId12"/>
    <p:sldId id="350" r:id="rId13"/>
    <p:sldId id="348" r:id="rId14"/>
    <p:sldId id="346" r:id="rId15"/>
    <p:sldId id="345" r:id="rId16"/>
    <p:sldId id="344" r:id="rId17"/>
    <p:sldId id="343" r:id="rId18"/>
    <p:sldId id="342" r:id="rId19"/>
    <p:sldId id="341" r:id="rId20"/>
    <p:sldId id="339" r:id="rId21"/>
    <p:sldId id="338" r:id="rId22"/>
    <p:sldId id="337" r:id="rId23"/>
    <p:sldId id="336" r:id="rId24"/>
    <p:sldId id="335" r:id="rId25"/>
    <p:sldId id="333" r:id="rId26"/>
    <p:sldId id="332" r:id="rId27"/>
    <p:sldId id="331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2876550"/>
            <a:ext cx="628650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36110"/>
            <a:ext cx="9000000" cy="39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8435" y="908050"/>
            <a:ext cx="65405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274"/>
          <a:stretch>
            <a:fillRect/>
          </a:stretch>
        </p:blipFill>
        <p:spPr>
          <a:xfrm>
            <a:off x="1847850" y="4580890"/>
            <a:ext cx="9000000" cy="210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93"/>
          <a:stretch>
            <a:fillRect/>
          </a:stretch>
        </p:blipFill>
        <p:spPr>
          <a:xfrm>
            <a:off x="1055370" y="692970"/>
            <a:ext cx="10080000" cy="251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068770"/>
            <a:ext cx="10080000" cy="357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07895" y="5805170"/>
            <a:ext cx="729996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25"/>
          <a:stretch>
            <a:fillRect/>
          </a:stretch>
        </p:blipFill>
        <p:spPr>
          <a:xfrm>
            <a:off x="1415415" y="5300980"/>
            <a:ext cx="9792970" cy="143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90" y="854710"/>
            <a:ext cx="9792970" cy="4413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64650" y="4509135"/>
            <a:ext cx="110934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5229225"/>
            <a:ext cx="179197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9875" y="5229225"/>
            <a:ext cx="329692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1590" y="1191260"/>
            <a:ext cx="959040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1825" y="2132965"/>
            <a:ext cx="1025017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31825" y="3061335"/>
            <a:ext cx="1020953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3922395"/>
            <a:ext cx="1002728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1990" y="4780915"/>
            <a:ext cx="1001649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31825" y="5690235"/>
            <a:ext cx="456946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7" grpId="0" bldLvl="0" animBg="1"/>
      <p:bldP spid="28" grpId="0" bldLvl="0" animBg="1"/>
      <p:bldP spid="35" grpId="0" bldLvl="0" animBg="1"/>
      <p:bldP spid="4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7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"/>
          <a:stretch>
            <a:fillRect/>
          </a:stretch>
        </p:blipFill>
        <p:spPr>
          <a:xfrm>
            <a:off x="983615" y="836295"/>
            <a:ext cx="10194290" cy="318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5" y="4023360"/>
            <a:ext cx="10194290" cy="2748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0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35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8"/>
          <a:stretch>
            <a:fillRect/>
          </a:stretch>
        </p:blipFill>
        <p:spPr>
          <a:xfrm>
            <a:off x="1487805" y="500380"/>
            <a:ext cx="8315960" cy="624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42505"/>
            <a:ext cx="10800000" cy="275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01"/>
          <a:stretch>
            <a:fillRect/>
          </a:stretch>
        </p:blipFill>
        <p:spPr>
          <a:xfrm>
            <a:off x="720090" y="972185"/>
            <a:ext cx="10800080" cy="368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1950" y="2853055"/>
            <a:ext cx="974407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380" y="3907155"/>
            <a:ext cx="3219047" cy="47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3068770"/>
            <a:ext cx="10800000" cy="265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515" y="3068955"/>
            <a:ext cx="950150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4004945"/>
            <a:ext cx="1007681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815" y="4916170"/>
            <a:ext cx="462534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96"/>
          <a:stretch>
            <a:fillRect/>
          </a:stretch>
        </p:blipFill>
        <p:spPr>
          <a:xfrm>
            <a:off x="335280" y="1052830"/>
            <a:ext cx="10800080" cy="192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1215" y="2734310"/>
            <a:ext cx="913828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9715" y="3697605"/>
            <a:ext cx="973455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01140" y="4605020"/>
            <a:ext cx="989012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87805" y="5516880"/>
            <a:ext cx="568769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1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25015" y="3719195"/>
            <a:ext cx="934720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7805" y="4580890"/>
            <a:ext cx="991298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3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47850" y="2636520"/>
            <a:ext cx="836295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415" y="3378835"/>
            <a:ext cx="906970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15415" y="4220845"/>
            <a:ext cx="875474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415415" y="4869180"/>
            <a:ext cx="889571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415415" y="5805170"/>
            <a:ext cx="759841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22" grpId="0" bldLvl="0" animBg="1"/>
      <p:bldP spid="28" grpId="0" bldLvl="0" animBg="1"/>
      <p:bldP spid="3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9155" y="1196340"/>
            <a:ext cx="10473690" cy="5399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19830" y="2058670"/>
            <a:ext cx="113538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2865" y="2108835"/>
            <a:ext cx="82677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3809" y="3068539"/>
            <a:ext cx="504761" cy="47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6190" y="3078069"/>
            <a:ext cx="990476" cy="47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8000" y="2083435"/>
            <a:ext cx="56134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940" y="4725035"/>
            <a:ext cx="877379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5445125"/>
            <a:ext cx="877379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2192381"/>
            <a:ext cx="323809" cy="37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940" y="3933190"/>
            <a:ext cx="869124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4573905"/>
            <a:ext cx="869124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764355"/>
            <a:ext cx="10080000" cy="5069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1772920"/>
            <a:ext cx="66865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5949130"/>
            <a:ext cx="10080000" cy="76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8035" y="2981325"/>
            <a:ext cx="850646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3573145"/>
            <a:ext cx="10511790" cy="298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2024-06-05T04:15:46Z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