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5" r:id="rId17"/>
    <p:sldId id="343" r:id="rId18"/>
    <p:sldId id="342" r:id="rId19"/>
    <p:sldId id="341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3057525"/>
            <a:ext cx="114109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869180"/>
            <a:ext cx="89268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5589270"/>
            <a:ext cx="89268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1229168"/>
            <a:ext cx="352380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2924810"/>
            <a:ext cx="89750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573145"/>
            <a:ext cx="89750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1372151"/>
            <a:ext cx="371428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2"/>
          <a:stretch>
            <a:fillRect/>
          </a:stretch>
        </p:blipFill>
        <p:spPr>
          <a:xfrm>
            <a:off x="1775460" y="4796790"/>
            <a:ext cx="9433650" cy="18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65" y="833120"/>
            <a:ext cx="8841740" cy="382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554220"/>
            <a:ext cx="8841740" cy="22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191873"/>
            <a:ext cx="361904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725035"/>
            <a:ext cx="522160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836295"/>
            <a:ext cx="7924800" cy="367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511675"/>
            <a:ext cx="7924800" cy="205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3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44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93150"/>
            <a:ext cx="10800000" cy="15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8"/>
          <a:stretch>
            <a:fillRect/>
          </a:stretch>
        </p:blipFill>
        <p:spPr>
          <a:xfrm>
            <a:off x="720090" y="972185"/>
            <a:ext cx="10800000" cy="525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1988820"/>
            <a:ext cx="86677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73570"/>
            <a:ext cx="10800000" cy="178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09"/>
          <a:stretch>
            <a:fillRect/>
          </a:stretch>
        </p:blipFill>
        <p:spPr>
          <a:xfrm>
            <a:off x="695325" y="1484815"/>
            <a:ext cx="10800000" cy="188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0922" y="2844665"/>
            <a:ext cx="301675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3709670"/>
            <a:ext cx="96786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4549775"/>
            <a:ext cx="72967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4465" y="836295"/>
            <a:ext cx="9323070" cy="588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4940" y="2025015"/>
            <a:ext cx="9067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2058260"/>
            <a:ext cx="504761" cy="4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2058260"/>
            <a:ext cx="485714" cy="4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6520" y="2929890"/>
            <a:ext cx="103378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4560" y="2942590"/>
            <a:ext cx="132080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62926"/>
            <a:ext cx="333333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68391"/>
            <a:ext cx="3314285" cy="4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672840"/>
            <a:ext cx="946594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4729480"/>
            <a:ext cx="1019302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2540" y="5549265"/>
            <a:ext cx="804989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106356"/>
            <a:ext cx="371428" cy="36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