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  <p:sldId id="362" r:id="rId12"/>
    <p:sldId id="361" r:id="rId13"/>
    <p:sldId id="360" r:id="rId14"/>
    <p:sldId id="359" r:id="rId15"/>
    <p:sldId id="357" r:id="rId16"/>
    <p:sldId id="356" r:id="rId17"/>
    <p:sldId id="354" r:id="rId18"/>
    <p:sldId id="353" r:id="rId19"/>
    <p:sldId id="352" r:id="rId20"/>
    <p:sldId id="351" r:id="rId21"/>
    <p:sldId id="350" r:id="rId22"/>
    <p:sldId id="349" r:id="rId23"/>
    <p:sldId id="348" r:id="rId24"/>
    <p:sldId id="347" r:id="rId25"/>
    <p:sldId id="345" r:id="rId26"/>
    <p:sldId id="344" r:id="rId27"/>
    <p:sldId id="343" r:id="rId28"/>
    <p:sldId id="342" r:id="rId29"/>
    <p:sldId id="341" r:id="rId30"/>
    <p:sldId id="340" r:id="rId31"/>
    <p:sldId id="339" r:id="rId32"/>
    <p:sldId id="337" r:id="rId33"/>
    <p:sldId id="336" r:id="rId34"/>
    <p:sldId id="335" r:id="rId35"/>
    <p:sldId id="334" r:id="rId36"/>
    <p:sldId id="333" r:id="rId37"/>
    <p:sldId id="332" r:id="rId38"/>
    <p:sldId id="331" r:id="rId39"/>
    <p:sldId id="330" r:id="rId40"/>
    <p:sldId id="329" r:id="rId41"/>
    <p:sldId id="328" r:id="rId42"/>
    <p:sldId id="327" r:id="rId43"/>
    <p:sldId id="326" r:id="rId44"/>
    <p:sldId id="325" r:id="rId45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gs" Target="tags/tag1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2924175"/>
            <a:ext cx="10800000" cy="71416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7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6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6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2172077"/>
            <a:ext cx="971428" cy="46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96190" y="3962670"/>
            <a:ext cx="1009523" cy="46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0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57" b="5611"/>
          <a:stretch>
            <a:fillRect/>
          </a:stretch>
        </p:blipFill>
        <p:spPr>
          <a:xfrm>
            <a:off x="1559560" y="3500120"/>
            <a:ext cx="9001125" cy="3169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80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9515" y="994410"/>
            <a:ext cx="888428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1844675"/>
            <a:ext cx="951801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4530" y="2695575"/>
            <a:ext cx="935101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4530" y="3512185"/>
            <a:ext cx="956437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4530" y="4391025"/>
            <a:ext cx="925703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4530" y="5107305"/>
            <a:ext cx="935101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4380" y="6134600"/>
            <a:ext cx="2680345" cy="41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6" grpId="0" bldLvl="0" animBg="1"/>
      <p:bldP spid="22" grpId="0" bldLvl="0" animBg="1"/>
      <p:bldP spid="26" grpId="0" bldLvl="0" animBg="1"/>
      <p:bldP spid="28" grpId="0" bldLvl="0" animBg="1"/>
      <p:bldP spid="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2508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428815"/>
            <a:ext cx="10800000" cy="3321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9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1905" y="1033145"/>
            <a:ext cx="9571355" cy="77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201939"/>
            <a:ext cx="9790476" cy="47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934335"/>
            <a:ext cx="1006602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831590"/>
            <a:ext cx="1016127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4585970"/>
            <a:ext cx="1015746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1" grpId="0" bldLvl="0" animBg="1"/>
      <p:bldP spid="15" grpId="0" bldLvl="0" animBg="1"/>
      <p:bldP spid="2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2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53160"/>
            <a:ext cx="991298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2040269"/>
            <a:ext cx="9819047" cy="486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2831465"/>
            <a:ext cx="967740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7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8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5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7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3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5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2540" y="1143635"/>
            <a:ext cx="866965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1927860"/>
            <a:ext cx="954468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757170"/>
            <a:ext cx="979678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3791637"/>
            <a:ext cx="4704761" cy="47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5" grpId="0" bldLvl="0" animBg="1"/>
      <p:bldP spid="2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37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0"/>
          <a:stretch>
            <a:fillRect/>
          </a:stretch>
        </p:blipFill>
        <p:spPr>
          <a:xfrm>
            <a:off x="1415415" y="2780665"/>
            <a:ext cx="9937205" cy="1837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15415" y="3716655"/>
            <a:ext cx="819975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5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6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8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99515" y="1196340"/>
            <a:ext cx="879538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132965"/>
            <a:ext cx="479234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7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5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1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990"/>
            <a:ext cx="10800000" cy="3373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229550"/>
            <a:ext cx="10800000" cy="2526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1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7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0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5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2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4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9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7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5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7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3809" y="2070175"/>
            <a:ext cx="342857" cy="381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790" y="3620135"/>
            <a:ext cx="974725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3965" y="4434205"/>
            <a:ext cx="994854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2380" y="5470369"/>
            <a:ext cx="4066666" cy="476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6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34540" y="4443730"/>
            <a:ext cx="901319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7805" y="5373370"/>
            <a:ext cx="470535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1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5" y="1988820"/>
            <a:ext cx="910907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80795" y="2845435"/>
            <a:ext cx="974788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87805" y="3860800"/>
            <a:ext cx="140462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4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7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96440" y="2679700"/>
            <a:ext cx="926719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01140" y="3649980"/>
            <a:ext cx="836104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4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77142" y="2146228"/>
            <a:ext cx="361904" cy="372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1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9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6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81904" y="2048253"/>
            <a:ext cx="352380" cy="38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72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060390"/>
            <a:ext cx="10800000" cy="3188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8770" y="2757805"/>
            <a:ext cx="6019165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68245" y="3860800"/>
            <a:ext cx="866267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370" y="4509135"/>
            <a:ext cx="866267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2024-06-05T04:32:02Z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