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6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5" r:id="rId14"/>
    <p:sldId id="363" r:id="rId15"/>
    <p:sldId id="362" r:id="rId16"/>
    <p:sldId id="361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1" r:id="rId27"/>
    <p:sldId id="350" r:id="rId28"/>
    <p:sldId id="349" r:id="rId29"/>
    <p:sldId id="348" r:id="rId30"/>
    <p:sldId id="347" r:id="rId31"/>
    <p:sldId id="346" r:id="rId32"/>
    <p:sldId id="344" r:id="rId33"/>
    <p:sldId id="343" r:id="rId34"/>
    <p:sldId id="342" r:id="rId35"/>
    <p:sldId id="341" r:id="rId36"/>
    <p:sldId id="340" r:id="rId37"/>
    <p:sldId id="339" r:id="rId38"/>
    <p:sldId id="338" r:id="rId39"/>
    <p:sldId id="336" r:id="rId40"/>
    <p:sldId id="335" r:id="rId41"/>
    <p:sldId id="334" r:id="rId42"/>
    <p:sldId id="333" r:id="rId43"/>
    <p:sldId id="332" r:id="rId44"/>
    <p:sldId id="331" r:id="rId45"/>
    <p:sldId id="329" r:id="rId46"/>
    <p:sldId id="328" r:id="rId47"/>
    <p:sldId id="327" r:id="rId48"/>
    <p:sldId id="428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2890520"/>
            <a:ext cx="48006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7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750" y="1152525"/>
            <a:ext cx="71685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844675"/>
            <a:ext cx="9516745" cy="487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9832975" cy="512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661025"/>
            <a:ext cx="9832975" cy="90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5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4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7555" y="3950970"/>
            <a:ext cx="73831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4790" y="4966970"/>
            <a:ext cx="80060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78915" y="5902960"/>
            <a:ext cx="42989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3500755"/>
            <a:ext cx="86766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4509135"/>
            <a:ext cx="68014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3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0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5663" y="2211169"/>
            <a:ext cx="332933" cy="37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7093" y="3176866"/>
            <a:ext cx="409763" cy="38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5630" y="5082623"/>
            <a:ext cx="990262" cy="41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2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9594" y="2297383"/>
            <a:ext cx="341399" cy="38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4509135"/>
            <a:ext cx="887984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830"/>
            <a:ext cx="93903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" y="2198370"/>
            <a:ext cx="93980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3213100"/>
            <a:ext cx="59194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6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4516941"/>
            <a:ext cx="514285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08950"/>
            <a:ext cx="10800000" cy="9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76250"/>
            <a:ext cx="10150475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" y="404495"/>
            <a:ext cx="9300210" cy="33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" y="3284855"/>
            <a:ext cx="9300210" cy="347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6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21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05855"/>
            <a:ext cx="10800000" cy="41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9910" y="3664292"/>
            <a:ext cx="3295238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005" y="4455736"/>
            <a:ext cx="2028571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8957" y="4684587"/>
            <a:ext cx="1219047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5624" y="5247179"/>
            <a:ext cx="1619047" cy="36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8660" y="3242945"/>
            <a:ext cx="889063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6390" y="4336415"/>
            <a:ext cx="92722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31950" y="5300980"/>
            <a:ext cx="918337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268730"/>
            <a:ext cx="97751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298700"/>
            <a:ext cx="951992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473115"/>
            <a:ext cx="923809" cy="54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9"/>
          <a:stretch>
            <a:fillRect/>
          </a:stretch>
        </p:blipFill>
        <p:spPr>
          <a:xfrm>
            <a:off x="720090" y="972185"/>
            <a:ext cx="10800000" cy="331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4835" y="2013585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36370" y="3140710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695960" y="1340670"/>
            <a:ext cx="10800000" cy="4325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559560" y="1340485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76045" y="2420620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735" y="3500755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4580890"/>
            <a:ext cx="9368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2924810"/>
            <a:ext cx="79597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004945"/>
            <a:ext cx="82759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9560" y="4869180"/>
            <a:ext cx="82702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03680" y="5812155"/>
            <a:ext cx="85864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1570"/>
            <a:ext cx="96119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173605"/>
            <a:ext cx="96894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3213100"/>
            <a:ext cx="97694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315460"/>
            <a:ext cx="942086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5392420"/>
            <a:ext cx="977963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4" grpId="0" bldLvl="0" animBg="1"/>
      <p:bldP spid="32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4582" y="2222642"/>
            <a:ext cx="343022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300795"/>
            <a:ext cx="10800000" cy="10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1845" y="5591810"/>
            <a:ext cx="837247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0370" y="2220595"/>
            <a:ext cx="83693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