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9" r:id="rId4"/>
    <p:sldId id="338" r:id="rId5"/>
    <p:sldId id="337" r:id="rId6"/>
    <p:sldId id="336" r:id="rId7"/>
    <p:sldId id="335" r:id="rId8"/>
    <p:sldId id="334" r:id="rId9"/>
    <p:sldId id="333" r:id="rId10"/>
    <p:sldId id="331" r:id="rId11"/>
    <p:sldId id="330" r:id="rId12"/>
    <p:sldId id="329" r:id="rId13"/>
    <p:sldId id="328" r:id="rId14"/>
    <p:sldId id="327" r:id="rId15"/>
    <p:sldId id="326" r:id="rId16"/>
    <p:sldId id="325" r:id="rId17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85695" y="2809875"/>
            <a:ext cx="7419975" cy="12382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006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67840" y="2689860"/>
            <a:ext cx="9265920" cy="581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91428" y="3614419"/>
            <a:ext cx="8885714" cy="467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773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775460" y="1844675"/>
            <a:ext cx="9490710" cy="592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53490" y="2759075"/>
            <a:ext cx="9914890" cy="533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253490" y="3500755"/>
            <a:ext cx="7816215" cy="599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  <p:bldP spid="1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637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631950" y="2708910"/>
            <a:ext cx="9001760" cy="594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912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767840" y="2636520"/>
            <a:ext cx="9362440" cy="533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71905" y="3429000"/>
            <a:ext cx="9850120" cy="592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271905" y="4220845"/>
            <a:ext cx="8049260" cy="615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  <p:bldP spid="1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584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152265" y="3503930"/>
            <a:ext cx="6960235" cy="582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186815" y="4417060"/>
            <a:ext cx="9046210" cy="50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062730" y="5194300"/>
            <a:ext cx="5970270" cy="541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3" grpId="0" bldLvl="0" animBg="1"/>
      <p:bldP spid="1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008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48790" y="1758315"/>
            <a:ext cx="9688195" cy="585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63015" y="2564765"/>
            <a:ext cx="10095865" cy="631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81904" y="3496482"/>
            <a:ext cx="2752380" cy="4667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417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75205" y="2781300"/>
            <a:ext cx="2635250" cy="547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68390" y="2853055"/>
            <a:ext cx="2857500" cy="539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738880" y="4447540"/>
            <a:ext cx="2648585" cy="636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355205" y="4500880"/>
            <a:ext cx="2432050" cy="574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755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424761" y="2011837"/>
            <a:ext cx="3733333" cy="4769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200640" y="1916430"/>
            <a:ext cx="1053465" cy="617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68705" y="2779395"/>
            <a:ext cx="3289300" cy="567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844915" y="4580890"/>
            <a:ext cx="2409190" cy="565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291428" y="5512940"/>
            <a:ext cx="1504761" cy="4769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129523" y="5522480"/>
            <a:ext cx="3600001" cy="467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8" grpId="0" bldLvl="0" animBg="1"/>
      <p:bldP spid="9" grpId="0" bldLvl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002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12350" y="2853055"/>
            <a:ext cx="1381125" cy="518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72380" y="3724614"/>
            <a:ext cx="2561904" cy="485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148571" y="3734138"/>
            <a:ext cx="3647619" cy="485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585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284595" y="1936750"/>
            <a:ext cx="3930650" cy="626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86890" y="2847975"/>
            <a:ext cx="4199890" cy="581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748571" y="3830013"/>
            <a:ext cx="3723810" cy="476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986666" y="3830013"/>
            <a:ext cx="1076190" cy="476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185545" y="4532630"/>
            <a:ext cx="2620645" cy="650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10" grpId="0" animBg="1"/>
      <p:bldP spid="11" grpId="0" animBg="1"/>
      <p:bldP spid="1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495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43809" y="1992622"/>
            <a:ext cx="952379" cy="467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82065" y="2760980"/>
            <a:ext cx="1887855" cy="576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158095" y="2870166"/>
            <a:ext cx="2523809" cy="467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624761" y="3785865"/>
            <a:ext cx="361904" cy="381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91428" y="4606178"/>
            <a:ext cx="2038095" cy="486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691428" y="4606178"/>
            <a:ext cx="2533333" cy="486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  <p:bldP spid="8" grpId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8456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472170" y="2636520"/>
            <a:ext cx="1463675" cy="732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16901" y="3703731"/>
            <a:ext cx="943014" cy="431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114540" y="4467860"/>
            <a:ext cx="2741295" cy="511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743844" y="5348162"/>
            <a:ext cx="2406933" cy="458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8" grpId="0" bldLvl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1124400"/>
            <a:ext cx="10800000" cy="18907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2924625"/>
            <a:ext cx="10800000" cy="24946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534160" y="3068955"/>
            <a:ext cx="9772015" cy="537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343660" y="3789045"/>
            <a:ext cx="9961880" cy="624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271905" y="4653280"/>
            <a:ext cx="9787890" cy="596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3" grpId="0" bldLvl="0" animBg="1"/>
      <p:bldP spid="1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046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052830"/>
            <a:ext cx="9810750" cy="574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90" y="1916430"/>
            <a:ext cx="10010140" cy="553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81990" y="2618740"/>
            <a:ext cx="9958705" cy="622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23570" y="3573145"/>
            <a:ext cx="10090150" cy="505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681990" y="4346575"/>
            <a:ext cx="10044430" cy="553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681990" y="5207000"/>
            <a:ext cx="6784340" cy="493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bldLvl="0" animBg="1"/>
      <p:bldP spid="17" grpId="0" bldLvl="0" animBg="1"/>
      <p:bldP spid="20" grpId="0" bldLvl="0" animBg="1"/>
      <p:bldP spid="24" grpId="0" bldLvl="0" animBg="1"/>
      <p:bldP spid="27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TEyYTgwZDc2MTVhNmI4ZDExNmVhNDEzMDU1NTQ1MD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62</cp:revision>
  <dcterms:created xsi:type="dcterms:W3CDTF">2015-09-16T06:44:00Z</dcterms:created>
  <dcterms:modified xsi:type="dcterms:W3CDTF">2024-06-05T05:18:26Z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