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833370"/>
            <a:ext cx="98107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1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05343" y="3291405"/>
            <a:ext cx="4534171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4032" y="5456754"/>
            <a:ext cx="1385916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1008" y="6175684"/>
            <a:ext cx="1308921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915" y="3485515"/>
            <a:ext cx="800608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7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7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4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2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3090" y="2524125"/>
            <a:ext cx="93198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740" y="3415665"/>
            <a:ext cx="99822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6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1650" y="4287520"/>
            <a:ext cx="919226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8890" y="5146675"/>
            <a:ext cx="1014476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22255" y="6096217"/>
            <a:ext cx="2027977" cy="47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2637790"/>
            <a:ext cx="91833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590" y="3551555"/>
            <a:ext cx="74021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268730"/>
            <a:ext cx="10800000" cy="340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0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2934186"/>
            <a:ext cx="485714" cy="4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2905610"/>
            <a:ext cx="495238" cy="4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0000" y="2896085"/>
            <a:ext cx="1057142" cy="4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1916363"/>
            <a:ext cx="352380" cy="37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4293235"/>
            <a:ext cx="79762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925695"/>
            <a:ext cx="10141585" cy="144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4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2831" y="4019441"/>
            <a:ext cx="1806524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5125" y="6092825"/>
            <a:ext cx="40246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280" y="3606800"/>
            <a:ext cx="57327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65" y="692785"/>
            <a:ext cx="9963150" cy="250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9965" y="1628775"/>
            <a:ext cx="71310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980" y="3068955"/>
            <a:ext cx="9963150" cy="362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2024-06-06T01:14:45Z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