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2" r:id="rId20"/>
    <p:sldId id="331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092448"/>
            <a:ext cx="10800000" cy="6731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9605" y="5300980"/>
            <a:ext cx="809244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4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98503" y="6061016"/>
            <a:ext cx="1227755" cy="34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9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28"/>
          <a:stretch>
            <a:fillRect/>
          </a:stretch>
        </p:blipFill>
        <p:spPr>
          <a:xfrm>
            <a:off x="720090" y="972185"/>
            <a:ext cx="10800080" cy="3104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345"/>
            <a:ext cx="10800000" cy="4132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53333" y="2931408"/>
            <a:ext cx="2695238" cy="438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3651250"/>
            <a:ext cx="9867265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4858385"/>
            <a:ext cx="679767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872"/>
          <a:stretch>
            <a:fillRect/>
          </a:stretch>
        </p:blipFill>
        <p:spPr>
          <a:xfrm>
            <a:off x="263525" y="868865"/>
            <a:ext cx="10800080" cy="831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4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6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5" r="28886"/>
          <a:stretch>
            <a:fillRect/>
          </a:stretch>
        </p:blipFill>
        <p:spPr>
          <a:xfrm>
            <a:off x="2495550" y="908685"/>
            <a:ext cx="7680325" cy="4102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93"/>
          <a:stretch>
            <a:fillRect/>
          </a:stretch>
        </p:blipFill>
        <p:spPr>
          <a:xfrm>
            <a:off x="2495550" y="3933190"/>
            <a:ext cx="6696800" cy="2152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365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38029" y="2311159"/>
            <a:ext cx="1136026" cy="34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80678" y="3150151"/>
            <a:ext cx="370618" cy="322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87334" y="4319899"/>
            <a:ext cx="1546929" cy="354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38040" y="5150823"/>
            <a:ext cx="2328451" cy="354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02484" y="5562252"/>
            <a:ext cx="709009" cy="34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38040" y="5997882"/>
            <a:ext cx="1522758" cy="34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125" y="836295"/>
            <a:ext cx="8246745" cy="3082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34"/>
          <a:stretch>
            <a:fillRect/>
          </a:stretch>
        </p:blipFill>
        <p:spPr>
          <a:xfrm>
            <a:off x="2423160" y="3860800"/>
            <a:ext cx="7345045" cy="2838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1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10640" y="1207770"/>
            <a:ext cx="947737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70" y="2276475"/>
            <a:ext cx="1025271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3413760"/>
            <a:ext cx="1032002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990" y="4366260"/>
            <a:ext cx="1021143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81990" y="5377180"/>
            <a:ext cx="1042924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23" grpId="0" bldLvl="0" animBg="1"/>
      <p:bldP spid="30" grpId="0" bldLvl="0" animBg="1"/>
      <p:bldP spid="3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1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61415"/>
            <a:ext cx="1022921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102485"/>
            <a:ext cx="10397490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3570" y="3284855"/>
            <a:ext cx="812736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74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31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55370" y="1196340"/>
            <a:ext cx="988758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2204720"/>
            <a:ext cx="1012507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23570" y="3213100"/>
            <a:ext cx="1022858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04" y="4424185"/>
            <a:ext cx="2895238" cy="495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22" grpId="0" bldLvl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85287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9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4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54095" y="2301875"/>
            <a:ext cx="1675130" cy="81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29523" y="2385413"/>
            <a:ext cx="523809" cy="46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15238" y="3416824"/>
            <a:ext cx="409523" cy="487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35375" y="3440430"/>
            <a:ext cx="152146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41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43285" y="2029801"/>
            <a:ext cx="270190" cy="30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91055" y="6165215"/>
            <a:ext cx="512699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9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1025" y="3304540"/>
            <a:ext cx="43434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828040"/>
            <a:ext cx="10308590" cy="1911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2636520"/>
            <a:ext cx="10308590" cy="3898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7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2024-06-05T03:11:12Z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