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4" r:id="rId3"/>
    <p:sldId id="425" r:id="rId4"/>
    <p:sldId id="426" r:id="rId5"/>
    <p:sldId id="427" r:id="rId6"/>
    <p:sldId id="434" r:id="rId7"/>
    <p:sldId id="435" r:id="rId8"/>
    <p:sldId id="436" r:id="rId9"/>
    <p:sldId id="437" r:id="rId10"/>
    <p:sldId id="374" r:id="rId11"/>
    <p:sldId id="373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  <p:sldId id="363" r:id="rId21"/>
    <p:sldId id="361" r:id="rId22"/>
    <p:sldId id="360" r:id="rId23"/>
    <p:sldId id="359" r:id="rId24"/>
    <p:sldId id="357" r:id="rId25"/>
    <p:sldId id="356" r:id="rId26"/>
    <p:sldId id="355" r:id="rId27"/>
    <p:sldId id="353" r:id="rId28"/>
    <p:sldId id="352" r:id="rId29"/>
    <p:sldId id="351" r:id="rId30"/>
    <p:sldId id="350" r:id="rId31"/>
    <p:sldId id="349" r:id="rId32"/>
    <p:sldId id="348" r:id="rId33"/>
    <p:sldId id="347" r:id="rId34"/>
    <p:sldId id="346" r:id="rId35"/>
    <p:sldId id="345" r:id="rId36"/>
    <p:sldId id="344" r:id="rId37"/>
    <p:sldId id="343" r:id="rId38"/>
    <p:sldId id="342" r:id="rId39"/>
    <p:sldId id="341" r:id="rId40"/>
    <p:sldId id="340" r:id="rId41"/>
    <p:sldId id="339" r:id="rId42"/>
    <p:sldId id="338" r:id="rId43"/>
    <p:sldId id="337" r:id="rId44"/>
    <p:sldId id="335" r:id="rId45"/>
    <p:sldId id="334" r:id="rId46"/>
    <p:sldId id="333" r:id="rId47"/>
    <p:sldId id="331" r:id="rId48"/>
    <p:sldId id="330" r:id="rId49"/>
    <p:sldId id="328" r:id="rId50"/>
    <p:sldId id="327" r:id="rId51"/>
    <p:sldId id="326" r:id="rId52"/>
    <p:sldId id="325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2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2842895"/>
            <a:ext cx="88677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/>
          <a:stretch>
            <a:fillRect/>
          </a:stretch>
        </p:blipFill>
        <p:spPr>
          <a:xfrm>
            <a:off x="695325" y="908870"/>
            <a:ext cx="10800000" cy="301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487805" y="3921760"/>
            <a:ext cx="10081350" cy="283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5143500"/>
            <a:ext cx="90316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805" y="5876925"/>
            <a:ext cx="90316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2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8125" y="1779905"/>
            <a:ext cx="6350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164590"/>
            <a:ext cx="89376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796415"/>
            <a:ext cx="10750550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5373203"/>
            <a:ext cx="371428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7929245" cy="617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7405" y="2204720"/>
            <a:ext cx="81114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3554" y="3200831"/>
            <a:ext cx="366762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6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013140"/>
            <a:ext cx="1080000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8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330" y="3234690"/>
            <a:ext cx="5219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421487"/>
            <a:ext cx="400000" cy="4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210"/>
            <a:ext cx="9360000" cy="46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3"/>
          <a:stretch>
            <a:fillRect/>
          </a:stretch>
        </p:blipFill>
        <p:spPr>
          <a:xfrm>
            <a:off x="839470" y="5013325"/>
            <a:ext cx="9360000" cy="1773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1127125" y="822960"/>
            <a:ext cx="8848090" cy="405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934585"/>
            <a:ext cx="8848090" cy="180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3095" y="2237105"/>
            <a:ext cx="4425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19270"/>
            <a:ext cx="10800000" cy="9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51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565" y="4333240"/>
            <a:ext cx="5994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2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5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8585" y="2184400"/>
            <a:ext cx="79375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975" y="3136900"/>
            <a:ext cx="7696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1020" y="2250992"/>
            <a:ext cx="344671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530" y="1243330"/>
            <a:ext cx="87503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916430"/>
            <a:ext cx="10385425" cy="321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9745" y="2889433"/>
            <a:ext cx="36940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4820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487805" y="2915920"/>
            <a:ext cx="957716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8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91055" y="4220845"/>
            <a:ext cx="91255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4940935"/>
            <a:ext cx="1082548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3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38625"/>
            <a:ext cx="864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1" b="70688"/>
          <a:stretch>
            <a:fillRect/>
          </a:stretch>
        </p:blipFill>
        <p:spPr>
          <a:xfrm>
            <a:off x="8760460" y="5372735"/>
            <a:ext cx="2952115" cy="75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86"/>
          <a:stretch>
            <a:fillRect/>
          </a:stretch>
        </p:blipFill>
        <p:spPr>
          <a:xfrm>
            <a:off x="720090" y="620580"/>
            <a:ext cx="10800080" cy="213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0095" y="1852930"/>
            <a:ext cx="6362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559560" y="2636520"/>
            <a:ext cx="9072970" cy="387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2600"/>
            <a:ext cx="864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4290" y="1556385"/>
            <a:ext cx="6184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96"/>
          <a:stretch>
            <a:fillRect/>
          </a:stretch>
        </p:blipFill>
        <p:spPr>
          <a:xfrm>
            <a:off x="1703705" y="4509135"/>
            <a:ext cx="863981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1199515" y="981075"/>
            <a:ext cx="9777730" cy="268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644900"/>
            <a:ext cx="10098405" cy="304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0755" y="1755140"/>
            <a:ext cx="6223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756285"/>
            <a:ext cx="9719310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636520"/>
            <a:ext cx="9719310" cy="355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0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6159" y="2250054"/>
            <a:ext cx="376033" cy="38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6825" y="2032635"/>
            <a:ext cx="7747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6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4205" y="2649855"/>
            <a:ext cx="4241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1196340"/>
            <a:ext cx="88379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916430"/>
            <a:ext cx="10641330" cy="192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1271905" y="2060575"/>
            <a:ext cx="9433015" cy="85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8481" y="2300558"/>
            <a:ext cx="371428" cy="42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0"/>
          <a:stretch>
            <a:fillRect/>
          </a:stretch>
        </p:blipFill>
        <p:spPr>
          <a:xfrm>
            <a:off x="1199515" y="3007995"/>
            <a:ext cx="10800000" cy="308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/>
          <a:stretch>
            <a:fillRect/>
          </a:stretch>
        </p:blipFill>
        <p:spPr>
          <a:xfrm>
            <a:off x="787400" y="764725"/>
            <a:ext cx="10119995" cy="272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1"/>
          <a:stretch>
            <a:fillRect/>
          </a:stretch>
        </p:blipFill>
        <p:spPr>
          <a:xfrm>
            <a:off x="695960" y="3356610"/>
            <a:ext cx="10800000" cy="318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550,&quot;width&quot;:15937}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2024-06-06T03:03:42Z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