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24175"/>
            <a:ext cx="73628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2220798"/>
            <a:ext cx="3200000" cy="4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3145480"/>
            <a:ext cx="1438096" cy="4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3959860"/>
            <a:ext cx="59486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315" y="2800350"/>
            <a:ext cx="92849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440" y="3735705"/>
            <a:ext cx="996315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3965" y="4652010"/>
            <a:ext cx="99536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2380" y="5710146"/>
            <a:ext cx="8171428" cy="4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5920" y="3977640"/>
            <a:ext cx="95605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794885"/>
            <a:ext cx="978027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025" y="5699760"/>
            <a:ext cx="999617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1972945"/>
            <a:ext cx="95567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2884170"/>
            <a:ext cx="99441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490" y="3733165"/>
            <a:ext cx="995426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7775" y="4625340"/>
            <a:ext cx="51200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8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3138" y="3031176"/>
            <a:ext cx="3355331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8045" y="3031176"/>
            <a:ext cx="3412201" cy="46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8280" y="4852670"/>
            <a:ext cx="36398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78426" y="4995459"/>
            <a:ext cx="502351" cy="48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0950" y="5838825"/>
            <a:ext cx="33096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239079"/>
            <a:ext cx="514285" cy="4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2212011"/>
            <a:ext cx="3085714" cy="4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305" y="2123440"/>
            <a:ext cx="35521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7142" y="5188040"/>
            <a:ext cx="3590476" cy="4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4290" y="5085080"/>
            <a:ext cx="37769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2295882"/>
            <a:ext cx="5609523" cy="4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7585" y="4086225"/>
            <a:ext cx="231902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4286467"/>
            <a:ext cx="1085715" cy="4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761" y="5305571"/>
            <a:ext cx="3095238" cy="4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4004945"/>
            <a:ext cx="94284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915" y="4918075"/>
            <a:ext cx="63392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2204720"/>
            <a:ext cx="94062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2690" y="3138805"/>
            <a:ext cx="98355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2540" y="4131310"/>
            <a:ext cx="99472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02690" y="5229225"/>
            <a:ext cx="98933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945"/>
            <a:ext cx="99548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40" y="2132965"/>
            <a:ext cx="97516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302746"/>
            <a:ext cx="1304761" cy="46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2143912"/>
            <a:ext cx="1028572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3954183"/>
            <a:ext cx="1028572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2996565"/>
            <a:ext cx="93897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3933190"/>
            <a:ext cx="97713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3490" y="4796790"/>
            <a:ext cx="98209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53490" y="5671185"/>
            <a:ext cx="702754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