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2776220"/>
            <a:ext cx="696277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24761" y="3061205"/>
            <a:ext cx="3752379" cy="4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545" y="2924810"/>
            <a:ext cx="24003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3996101"/>
            <a:ext cx="1542857" cy="4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1196340"/>
            <a:ext cx="15506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3345" y="1960245"/>
            <a:ext cx="21951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904" y="2144265"/>
            <a:ext cx="3095238" cy="4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2163327"/>
            <a:ext cx="990476" cy="4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047" y="3078266"/>
            <a:ext cx="933333" cy="4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4605" y="2837815"/>
            <a:ext cx="334264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6405" y="4004945"/>
            <a:ext cx="160591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0000" y="4946267"/>
            <a:ext cx="1990476" cy="4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34285" y="4946267"/>
            <a:ext cx="3085714" cy="4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3" grpId="0" bldLvl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1239197"/>
            <a:ext cx="3580952" cy="4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2996565"/>
            <a:ext cx="29260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35222"/>
            <a:ext cx="1571428" cy="4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4105" y="3933190"/>
            <a:ext cx="55200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4024319"/>
            <a:ext cx="4085714" cy="46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8703" y="3482526"/>
            <a:ext cx="321909" cy="36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5970" y="3140710"/>
            <a:ext cx="94202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874770"/>
            <a:ext cx="94202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190" y="3098778"/>
            <a:ext cx="6904761" cy="4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2743200"/>
            <a:ext cx="919543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765" y="3717925"/>
            <a:ext cx="98564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0476" y="4805650"/>
            <a:ext cx="6666666" cy="46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60015" y="3436620"/>
            <a:ext cx="7772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305" y="3333750"/>
            <a:ext cx="7651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1820" y="3334385"/>
            <a:ext cx="10763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2715" y="4394200"/>
            <a:ext cx="76454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1080" y="4405630"/>
            <a:ext cx="6388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77142" y="4396130"/>
            <a:ext cx="466666" cy="4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05714" y="5340388"/>
            <a:ext cx="4761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1555" y="5349875"/>
            <a:ext cx="5048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animBg="1"/>
      <p:bldP spid="15" grpId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55" y="2115820"/>
            <a:ext cx="15436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3031026"/>
            <a:ext cx="952380" cy="46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095" y="3942080"/>
            <a:ext cx="16389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2185" y="1938020"/>
            <a:ext cx="64389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149475"/>
            <a:ext cx="91948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3" y="3210986"/>
            <a:ext cx="1733333" cy="4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4118" y="1997158"/>
            <a:ext cx="295000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2400" y="2102485"/>
            <a:ext cx="99364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465" y="2814320"/>
            <a:ext cx="1069276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45230"/>
            <a:ext cx="1051877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420" y="4493260"/>
            <a:ext cx="105879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346700"/>
            <a:ext cx="104197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305" y="1250950"/>
            <a:ext cx="105029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680" y="2054860"/>
            <a:ext cx="106381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6265" y="2816860"/>
            <a:ext cx="104863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955" y="3648075"/>
            <a:ext cx="182372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76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2107070"/>
            <a:ext cx="1019047" cy="47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3060911"/>
            <a:ext cx="1019047" cy="4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3995675"/>
            <a:ext cx="466666" cy="4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047" y="4949515"/>
            <a:ext cx="1009523" cy="4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4355" y="5835015"/>
            <a:ext cx="10382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6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972185"/>
            <a:ext cx="10800080" cy="557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34285" y="2097070"/>
            <a:ext cx="1523809" cy="4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3040986"/>
            <a:ext cx="1057142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0952" y="5901336"/>
            <a:ext cx="266666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761" y="5901336"/>
            <a:ext cx="266666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76855" y="2941320"/>
            <a:ext cx="874331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3333" y="4074588"/>
            <a:ext cx="4885714" cy="4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1988820"/>
            <a:ext cx="84988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2903220"/>
            <a:ext cx="85147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2996565"/>
            <a:ext cx="91408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090" y="3860800"/>
            <a:ext cx="87299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3042729"/>
            <a:ext cx="2000000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096199"/>
            <a:ext cx="9495238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842895"/>
            <a:ext cx="105829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460" y="3568700"/>
            <a:ext cx="110058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58922"/>
            <a:ext cx="10295238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640" y="5156200"/>
            <a:ext cx="104495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275" y="5948680"/>
            <a:ext cx="108172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animBg="1"/>
      <p:bldP spid="11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1267900"/>
            <a:ext cx="761904" cy="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1907426"/>
            <a:ext cx="9476190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90130"/>
            <a:ext cx="10266666" cy="37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965" y="3424555"/>
            <a:ext cx="105994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55538"/>
            <a:ext cx="9114285" cy="37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0603" y="1154168"/>
            <a:ext cx="8639894" cy="32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520" y="1805305"/>
            <a:ext cx="100711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6" y="2594168"/>
            <a:ext cx="9376495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6" y="3314168"/>
            <a:ext cx="9341831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975" y="3921125"/>
            <a:ext cx="1009332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775" y="4679950"/>
            <a:ext cx="108026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336" y="5456819"/>
            <a:ext cx="9385161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336" y="6159469"/>
            <a:ext cx="8839210" cy="3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bldLvl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0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155" y="2655692"/>
            <a:ext cx="250969" cy="28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6165215"/>
            <a:ext cx="65862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2996565"/>
            <a:ext cx="88880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3590" y="4076700"/>
            <a:ext cx="21018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2996565"/>
            <a:ext cx="85775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3940175"/>
            <a:ext cx="91401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2072005"/>
            <a:ext cx="871410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665" y="2893060"/>
            <a:ext cx="65112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16245"/>
            <a:ext cx="10800000" cy="450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5770" y="2003425"/>
            <a:ext cx="6934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7080" y="4940935"/>
            <a:ext cx="37223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