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5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7" r:id="rId12"/>
    <p:sldId id="356" r:id="rId13"/>
    <p:sldId id="354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5" r:id="rId23"/>
    <p:sldId id="343" r:id="rId24"/>
    <p:sldId id="342" r:id="rId25"/>
    <p:sldId id="341" r:id="rId26"/>
    <p:sldId id="339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145030"/>
            <a:ext cx="83820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545" y="3378835"/>
            <a:ext cx="677227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425" y="756285"/>
            <a:ext cx="9640570" cy="365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895" y="1484630"/>
            <a:ext cx="71120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18"/>
          <a:stretch>
            <a:fillRect/>
          </a:stretch>
        </p:blipFill>
        <p:spPr>
          <a:xfrm>
            <a:off x="1872615" y="4415155"/>
            <a:ext cx="9640570" cy="225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98"/>
          <a:stretch>
            <a:fillRect/>
          </a:stretch>
        </p:blipFill>
        <p:spPr>
          <a:xfrm>
            <a:off x="695325" y="836480"/>
            <a:ext cx="10800080" cy="250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45630"/>
            <a:ext cx="10800000" cy="334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0570" y="6018530"/>
            <a:ext cx="706437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77055" y="2700020"/>
            <a:ext cx="393509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6405" y="2853055"/>
            <a:ext cx="177165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4761" y="3711265"/>
            <a:ext cx="2028571" cy="41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2872548"/>
            <a:ext cx="2085714" cy="45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2862998"/>
            <a:ext cx="2161904" cy="48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55715" y="1029335"/>
            <a:ext cx="21742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571" y="1276996"/>
            <a:ext cx="447619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523" y="2077613"/>
            <a:ext cx="1504761" cy="4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9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950" y="3669030"/>
            <a:ext cx="83673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8880" y="4458335"/>
            <a:ext cx="871601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8880" y="5217160"/>
            <a:ext cx="88004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40790" y="6060440"/>
            <a:ext cx="306260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4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13865" y="3401060"/>
            <a:ext cx="904367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9025" y="4284980"/>
            <a:ext cx="93776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07770" y="5058410"/>
            <a:ext cx="949071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25920" y="6080948"/>
            <a:ext cx="5592225" cy="46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24480" y="3307715"/>
            <a:ext cx="8693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6000" y="3284855"/>
            <a:ext cx="7715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52305" y="3213100"/>
            <a:ext cx="75565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14955" y="4138930"/>
            <a:ext cx="94297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58230" y="4138930"/>
            <a:ext cx="10953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34220" y="4194175"/>
            <a:ext cx="8763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43809" y="5006403"/>
            <a:ext cx="495238" cy="4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53333" y="5006403"/>
            <a:ext cx="495238" cy="4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24720" y="4908550"/>
            <a:ext cx="47625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58095" y="5836174"/>
            <a:ext cx="485714" cy="45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32475" y="5758180"/>
            <a:ext cx="7467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385935" y="5805170"/>
            <a:ext cx="10820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7" grpId="0" animBg="1"/>
      <p:bldP spid="18" grpId="0" animBg="1"/>
      <p:bldP spid="19" grpId="0" bldLvl="0" animBg="1"/>
      <p:bldP spid="21" grpId="0" animBg="1"/>
      <p:bldP spid="22" grpId="0" bldLvl="0" animBg="1"/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19" y="2089851"/>
            <a:ext cx="923809" cy="42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000" y="2949736"/>
            <a:ext cx="971428" cy="41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4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2085" y="2636520"/>
            <a:ext cx="842010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4955" y="4363085"/>
            <a:ext cx="839152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7"/>
          <a:stretch>
            <a:fillRect/>
          </a:stretch>
        </p:blipFill>
        <p:spPr>
          <a:xfrm>
            <a:off x="2207895" y="5516880"/>
            <a:ext cx="9144725" cy="81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169709" y="5573912"/>
            <a:ext cx="2866666" cy="46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57780" y="2780665"/>
            <a:ext cx="76034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2265" y="4509135"/>
            <a:ext cx="68433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72380" y="5618162"/>
            <a:ext cx="1247619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965" y="2855595"/>
            <a:ext cx="912241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615" y="3796030"/>
            <a:ext cx="96177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1615" y="4655185"/>
            <a:ext cx="968311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1904" y="5707132"/>
            <a:ext cx="3333333" cy="47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865" y="692785"/>
            <a:ext cx="9066530" cy="335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865" y="4076700"/>
            <a:ext cx="9066530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983615" y="1412875"/>
            <a:ext cx="967041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86205" y="2204720"/>
            <a:ext cx="90995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05" y="2780665"/>
            <a:ext cx="90995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7805" y="3429000"/>
            <a:ext cx="90995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6205" y="4220845"/>
            <a:ext cx="90995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86205" y="4869180"/>
            <a:ext cx="90995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86205" y="5517515"/>
            <a:ext cx="90995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3660" y="6165215"/>
            <a:ext cx="90995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1631905" y="548640"/>
            <a:ext cx="5376000" cy="187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15" y="2204535"/>
            <a:ext cx="10800000" cy="4338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7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1256" y="4616271"/>
            <a:ext cx="969158" cy="45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4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1372109"/>
            <a:ext cx="1761904" cy="4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857" y="2191380"/>
            <a:ext cx="457142" cy="4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7619" y="3829922"/>
            <a:ext cx="1733333" cy="4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62857" y="4649193"/>
            <a:ext cx="504761" cy="4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935738"/>
            <a:ext cx="276190" cy="43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4761" y="1935738"/>
            <a:ext cx="266666" cy="4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523" y="2765889"/>
            <a:ext cx="266666" cy="4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428" y="2765889"/>
            <a:ext cx="266666" cy="4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523" y="3596040"/>
            <a:ext cx="276190" cy="43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2857" y="3596040"/>
            <a:ext cx="266666" cy="4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9523" y="4426191"/>
            <a:ext cx="266666" cy="43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62857" y="4426191"/>
            <a:ext cx="266666" cy="43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2259005"/>
            <a:ext cx="1009523" cy="46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3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3710" y="2018030"/>
            <a:ext cx="5842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2945940"/>
            <a:ext cx="8161904" cy="46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2190" y="3667125"/>
            <a:ext cx="89795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001631"/>
            <a:ext cx="8123809" cy="4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665" y="2769235"/>
            <a:ext cx="922909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3660481"/>
            <a:ext cx="1761904" cy="4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915" y="2644775"/>
            <a:ext cx="92138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715" y="3597275"/>
            <a:ext cx="943800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9555" y="4364990"/>
            <a:ext cx="96812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2090" y="5300980"/>
            <a:ext cx="962533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99263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877060"/>
            <a:ext cx="97561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815" y="2691765"/>
            <a:ext cx="962660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560445"/>
            <a:ext cx="880872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1888490"/>
            <a:ext cx="95338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480" y="2595245"/>
            <a:ext cx="1062545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385" y="3291205"/>
            <a:ext cx="1043241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320" y="3996690"/>
            <a:ext cx="1050099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0240" y="4680585"/>
            <a:ext cx="103682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6115" y="5387975"/>
            <a:ext cx="1062037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015" y="1130935"/>
            <a:ext cx="1078420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67997"/>
            <a:ext cx="10295238" cy="35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63825"/>
            <a:ext cx="10314285" cy="3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650" y="3231515"/>
            <a:ext cx="105905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365" y="3935730"/>
            <a:ext cx="107270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8330" y="4589780"/>
            <a:ext cx="106019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7225" y="5354955"/>
            <a:ext cx="704977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449669"/>
            <a:ext cx="10800000" cy="3958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20000" y="2038807"/>
            <a:ext cx="1523809" cy="4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0610" y="2811145"/>
            <a:ext cx="28790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380" y="3724744"/>
            <a:ext cx="990476" cy="4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4065" y="4509135"/>
            <a:ext cx="116522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255" y="1030605"/>
            <a:ext cx="100965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2380" y="1859746"/>
            <a:ext cx="990476" cy="46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8120" y="2620645"/>
            <a:ext cx="122428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428" y="3539781"/>
            <a:ext cx="980952" cy="42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065" y="1700530"/>
            <a:ext cx="667702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4540" y="2691130"/>
            <a:ext cx="24409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4285" y="3509606"/>
            <a:ext cx="3123809" cy="48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995" y="4293235"/>
            <a:ext cx="70554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2445" y="1052830"/>
            <a:ext cx="517842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2090" y="1917065"/>
            <a:ext cx="258191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1945" y="2564765"/>
            <a:ext cx="45491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665" y="3568065"/>
            <a:ext cx="31337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2708910"/>
            <a:ext cx="86442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5714" y="3587855"/>
            <a:ext cx="4371428" cy="47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4540" y="2708275"/>
            <a:ext cx="86417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8590" y="3573145"/>
            <a:ext cx="925766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0476" y="4550715"/>
            <a:ext cx="3876190" cy="45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2024-06-05T04:44:06Z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