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2" r:id="rId11"/>
    <p:sldId id="341" r:id="rId13"/>
    <p:sldId id="340" r:id="rId14"/>
    <p:sldId id="339" r:id="rId15"/>
    <p:sldId id="338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0395" y="2132965"/>
            <a:ext cx="841057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020" y="3462655"/>
            <a:ext cx="75533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5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2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5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13140"/>
            <a:ext cx="10800000" cy="1573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3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1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3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0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1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3705" y="1844675"/>
            <a:ext cx="926973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2746173"/>
            <a:ext cx="2771428" cy="45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6890" y="4225290"/>
            <a:ext cx="964882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53333" y="5121276"/>
            <a:ext cx="2276190" cy="48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6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7365" y="1750060"/>
            <a:ext cx="932243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4440" y="2557145"/>
            <a:ext cx="1037971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43965" y="3286125"/>
            <a:ext cx="623824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315" y="2552700"/>
            <a:ext cx="929322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440" y="3363595"/>
            <a:ext cx="987552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91590" y="4163695"/>
            <a:ext cx="1005141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34440" y="4975225"/>
            <a:ext cx="1005586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34440" y="5709920"/>
            <a:ext cx="584073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8" grpId="0" bldLvl="0" animBg="1"/>
      <p:bldP spid="2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166250"/>
            <a:ext cx="10800000" cy="25254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1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4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4761" y="2686653"/>
            <a:ext cx="1057142" cy="4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3333" y="2705705"/>
            <a:ext cx="457142" cy="4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8445" y="3356610"/>
            <a:ext cx="86233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63155" y="3416300"/>
            <a:ext cx="132397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8571" y="2699946"/>
            <a:ext cx="323809" cy="362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0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2857" y="1935006"/>
            <a:ext cx="352380" cy="37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7235" y="3429000"/>
            <a:ext cx="896175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4095115"/>
            <a:ext cx="896175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2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220660"/>
            <a:ext cx="10800000" cy="2363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0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3406" y="1813142"/>
            <a:ext cx="1187724" cy="42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2930" y="3141345"/>
            <a:ext cx="835406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15415" y="3961130"/>
            <a:ext cx="887984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50975" y="4653280"/>
            <a:ext cx="862520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450975" y="5373370"/>
            <a:ext cx="868045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450907" y="6128571"/>
            <a:ext cx="2174450" cy="43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1" grpId="0" bldLvl="0" animBg="1"/>
      <p:bldP spid="21" grpId="0" bldLvl="0" animBg="1"/>
      <p:bldP spid="26" grpId="0" bldLvl="0" animBg="1"/>
      <p:bldP spid="3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2024-06-06T01:01:25Z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