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2" r:id="rId4"/>
    <p:sldId id="361" r:id="rId5"/>
    <p:sldId id="360" r:id="rId6"/>
    <p:sldId id="359" r:id="rId7"/>
    <p:sldId id="358" r:id="rId8"/>
    <p:sldId id="357" r:id="rId9"/>
    <p:sldId id="356" r:id="rId10"/>
    <p:sldId id="354" r:id="rId11"/>
    <p:sldId id="353" r:id="rId12"/>
    <p:sldId id="352" r:id="rId13"/>
    <p:sldId id="351" r:id="rId14"/>
    <p:sldId id="350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2861945"/>
            <a:ext cx="76295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2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1276891"/>
            <a:ext cx="5152380" cy="46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8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54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915035"/>
            <a:ext cx="529780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254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1180465"/>
            <a:ext cx="862012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18030"/>
            <a:ext cx="921639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837180"/>
            <a:ext cx="90189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716020"/>
            <a:ext cx="912749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570730"/>
            <a:ext cx="901890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5468620"/>
            <a:ext cx="929894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1" grpId="0" bldLvl="0" animBg="1"/>
      <p:bldP spid="25" grpId="0" bldLvl="0" animBg="1"/>
      <p:bldP spid="2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95199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83619"/>
            <a:ext cx="8980952" cy="48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61615"/>
            <a:ext cx="932243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739638"/>
            <a:ext cx="8009523" cy="47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2" grpId="0" bldLvl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1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0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72380" y="6014655"/>
            <a:ext cx="980952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380" y="6014655"/>
            <a:ext cx="485714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4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20000" y="1153232"/>
            <a:ext cx="1028571" cy="4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2936944"/>
            <a:ext cx="657142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5135" y="2830830"/>
            <a:ext cx="12877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3965" y="5418455"/>
            <a:ext cx="1238250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1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626995"/>
            <a:ext cx="706183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580705"/>
            <a:ext cx="10800000" cy="7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1132840"/>
            <a:ext cx="94513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19300"/>
            <a:ext cx="98971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860040"/>
            <a:ext cx="98469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789045"/>
            <a:ext cx="98475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598670"/>
            <a:ext cx="978979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3570" y="5557520"/>
            <a:ext cx="464502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  <p:bldP spid="22" grpId="0" bldLvl="0" animBg="1"/>
      <p:bldP spid="30" grpId="0" bldLvl="0" animBg="1"/>
      <p:bldP spid="3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1052830"/>
            <a:ext cx="94081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001520"/>
            <a:ext cx="992568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4995" y="2766695"/>
            <a:ext cx="996950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716655"/>
            <a:ext cx="100812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547870"/>
            <a:ext cx="988504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2" grpId="0" bldLvl="0" animBg="1"/>
      <p:bldP spid="2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0935"/>
            <a:ext cx="99517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042160"/>
            <a:ext cx="99390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39085"/>
            <a:ext cx="988250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841545"/>
            <a:ext cx="3895238" cy="46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320" y="1086485"/>
            <a:ext cx="9865360" cy="5277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4436745"/>
            <a:ext cx="240411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5905" y="4523740"/>
            <a:ext cx="247396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4761" y="1286831"/>
            <a:ext cx="352380" cy="3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1172210"/>
            <a:ext cx="89820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1844675"/>
            <a:ext cx="10428605" cy="26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6425"/>
            <a:ext cx="10800000" cy="25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2024-06-06T00:41:39Z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