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842895"/>
            <a:ext cx="48768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3573145"/>
            <a:ext cx="864933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7200" y="4435475"/>
            <a:ext cx="93903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53333" y="5355489"/>
            <a:ext cx="1257142" cy="4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995" y="2708910"/>
            <a:ext cx="89204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190" y="3542030"/>
            <a:ext cx="92398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7805" y="4293235"/>
            <a:ext cx="263271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504168"/>
            <a:ext cx="10800000" cy="3849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1162834"/>
            <a:ext cx="371428" cy="37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4445" y="3500755"/>
            <a:ext cx="26657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1182145"/>
            <a:ext cx="352380" cy="38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3573145"/>
            <a:ext cx="35458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48234"/>
            <a:ext cx="409523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0150" y="1065530"/>
            <a:ext cx="5105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844490"/>
            <a:ext cx="10800000" cy="33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3644900"/>
            <a:ext cx="89268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293235"/>
            <a:ext cx="89268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1981905"/>
            <a:ext cx="266666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1991432"/>
            <a:ext cx="27619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1981905"/>
            <a:ext cx="266666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380" y="2829844"/>
            <a:ext cx="26666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2380" y="2829844"/>
            <a:ext cx="266666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6190" y="3668257"/>
            <a:ext cx="27619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00952" y="3668257"/>
            <a:ext cx="27619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96190" y="4506669"/>
            <a:ext cx="27619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58095" y="4506669"/>
            <a:ext cx="26666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2024-06-05T03:03:20Z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