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6" r:id="rId11"/>
    <p:sldId id="354" r:id="rId12"/>
    <p:sldId id="353" r:id="rId13"/>
    <p:sldId id="352" r:id="rId14"/>
    <p:sldId id="351" r:id="rId15"/>
    <p:sldId id="350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2924175"/>
            <a:ext cx="92297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995" y="2947035"/>
            <a:ext cx="876935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4146801"/>
            <a:ext cx="3323809" cy="4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2924810"/>
            <a:ext cx="89020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3860800"/>
            <a:ext cx="90697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6605"/>
            <a:ext cx="10800000" cy="18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2380" y="1267751"/>
            <a:ext cx="8561903" cy="49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60575"/>
            <a:ext cx="93325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175826"/>
            <a:ext cx="3171428" cy="4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9695" y="2010410"/>
            <a:ext cx="738187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133725"/>
            <a:ext cx="952881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204591"/>
            <a:ext cx="580952" cy="4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1001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775460" y="908685"/>
            <a:ext cx="9408885" cy="85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47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785" y="917575"/>
            <a:ext cx="9838690" cy="356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3130" y="2547620"/>
            <a:ext cx="86556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293235"/>
            <a:ext cx="9838690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white">
          <a:xfrm>
            <a:off x="1703705" y="3420110"/>
            <a:ext cx="94519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631950" y="4364990"/>
            <a:ext cx="94519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631950" y="5229225"/>
            <a:ext cx="94519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703705" y="6021070"/>
            <a:ext cx="94519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9740" y="2924810"/>
            <a:ext cx="96253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490" y="3860800"/>
            <a:ext cx="1012888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3490" y="4591050"/>
            <a:ext cx="1024318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6320"/>
            <a:ext cx="101187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50085"/>
            <a:ext cx="102743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47975"/>
            <a:ext cx="94786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020060"/>
            <a:ext cx="95002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3891280"/>
            <a:ext cx="99714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809" y="4916347"/>
            <a:ext cx="761904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946179"/>
            <a:ext cx="9095238" cy="4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4788535"/>
            <a:ext cx="98037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9240" y="5639435"/>
            <a:ext cx="67754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130" y="1124632"/>
            <a:ext cx="10800000" cy="4956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28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8750" y="1960880"/>
            <a:ext cx="7905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61" y="2069173"/>
            <a:ext cx="971429" cy="40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761" y="2965992"/>
            <a:ext cx="495238" cy="48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42" y="2975533"/>
            <a:ext cx="542857" cy="45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7973060" cy="405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6660" y="1454785"/>
            <a:ext cx="5080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32"/>
          <a:stretch>
            <a:fillRect/>
          </a:stretch>
        </p:blipFill>
        <p:spPr>
          <a:xfrm>
            <a:off x="1775460" y="4725035"/>
            <a:ext cx="7973060" cy="20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89"/>
          <a:stretch>
            <a:fillRect/>
          </a:stretch>
        </p:blipFill>
        <p:spPr>
          <a:xfrm>
            <a:off x="720090" y="1340670"/>
            <a:ext cx="10800080" cy="254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556385"/>
            <a:ext cx="86582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90" y="2204720"/>
            <a:ext cx="10524490" cy="166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2097100"/>
            <a:ext cx="409523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436560"/>
            <a:ext cx="10800000" cy="198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25" y="621030"/>
            <a:ext cx="7888605" cy="344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1340485"/>
            <a:ext cx="6540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004945"/>
            <a:ext cx="7886700" cy="27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2024-06-05T02:40:12Z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