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5" r:id="rId4"/>
    <p:sldId id="384" r:id="rId5"/>
    <p:sldId id="383" r:id="rId6"/>
    <p:sldId id="382" r:id="rId7"/>
    <p:sldId id="381" r:id="rId8"/>
    <p:sldId id="380" r:id="rId9"/>
    <p:sldId id="378" r:id="rId10"/>
    <p:sldId id="377" r:id="rId11"/>
    <p:sldId id="375" r:id="rId12"/>
    <p:sldId id="374" r:id="rId13"/>
    <p:sldId id="373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  <p:sldId id="363" r:id="rId23"/>
    <p:sldId id="362" r:id="rId24"/>
    <p:sldId id="361" r:id="rId25"/>
    <p:sldId id="360" r:id="rId26"/>
    <p:sldId id="359" r:id="rId27"/>
    <p:sldId id="358" r:id="rId28"/>
    <p:sldId id="355" r:id="rId29"/>
    <p:sldId id="354" r:id="rId30"/>
    <p:sldId id="353" r:id="rId31"/>
    <p:sldId id="352" r:id="rId32"/>
    <p:sldId id="351" r:id="rId33"/>
    <p:sldId id="349" r:id="rId34"/>
    <p:sldId id="348" r:id="rId35"/>
    <p:sldId id="347" r:id="rId36"/>
    <p:sldId id="346" r:id="rId37"/>
    <p:sldId id="345" r:id="rId38"/>
    <p:sldId id="344" r:id="rId39"/>
    <p:sldId id="343" r:id="rId40"/>
    <p:sldId id="342" r:id="rId41"/>
    <p:sldId id="341" r:id="rId42"/>
    <p:sldId id="340" r:id="rId43"/>
    <p:sldId id="339" r:id="rId44"/>
    <p:sldId id="337" r:id="rId45"/>
    <p:sldId id="336" r:id="rId46"/>
    <p:sldId id="335" r:id="rId47"/>
    <p:sldId id="334" r:id="rId48"/>
    <p:sldId id="333" r:id="rId49"/>
    <p:sldId id="332" r:id="rId50"/>
    <p:sldId id="331" r:id="rId51"/>
    <p:sldId id="330" r:id="rId52"/>
    <p:sldId id="329" r:id="rId53"/>
    <p:sldId id="328" r:id="rId54"/>
    <p:sldId id="327" r:id="rId55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2470" y="2890520"/>
            <a:ext cx="56864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735884"/>
            <a:ext cx="5457142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4144010"/>
            <a:ext cx="91065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690" y="4907280"/>
            <a:ext cx="966025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640" y="5666740"/>
            <a:ext cx="464756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73185"/>
            <a:ext cx="10800000" cy="52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4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4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2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3487" y="1087023"/>
            <a:ext cx="283092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2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0820" y="4703445"/>
            <a:ext cx="927100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455" y="5471160"/>
            <a:ext cx="947801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6945" y="6236516"/>
            <a:ext cx="521951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2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7985" y="3632200"/>
            <a:ext cx="880237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5875" y="4277995"/>
            <a:ext cx="917384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8730" y="4760595"/>
            <a:ext cx="933450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4765" y="5551805"/>
            <a:ext cx="91827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4765" y="6216650"/>
            <a:ext cx="129159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0140" y="4940935"/>
            <a:ext cx="69532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500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60" y="5453195"/>
            <a:ext cx="10800000" cy="72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60" y="6253930"/>
            <a:ext cx="10800000" cy="57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654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9394" y="4542618"/>
            <a:ext cx="1472824" cy="32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152" y="5266879"/>
            <a:ext cx="1796334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0932" y="5991139"/>
            <a:ext cx="3975774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1745000"/>
            <a:ext cx="371428" cy="36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3364350"/>
            <a:ext cx="9504761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690" y="3964305"/>
            <a:ext cx="1004443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794041"/>
            <a:ext cx="9876190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5518418"/>
            <a:ext cx="9295238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772100"/>
            <a:ext cx="10800000" cy="281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480" y="2470150"/>
            <a:ext cx="95142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805" y="3185795"/>
            <a:ext cx="996188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805" y="3901440"/>
            <a:ext cx="944245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3094355"/>
            <a:ext cx="963612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3956301"/>
            <a:ext cx="9885713" cy="3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476" y="4661855"/>
            <a:ext cx="9914285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8265" y="5245100"/>
            <a:ext cx="1002728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9523" y="6101566"/>
            <a:ext cx="2409523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1" grpId="0" animBg="1"/>
      <p:bldP spid="14" grpId="0" bldLvl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1196340"/>
            <a:ext cx="982408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915725"/>
            <a:ext cx="9971428" cy="38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630669"/>
            <a:ext cx="9933333" cy="38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56280"/>
            <a:ext cx="1020635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051024"/>
            <a:ext cx="9971428" cy="39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775501"/>
            <a:ext cx="8152380" cy="38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2" grpId="0" bldLvl="0" animBg="1"/>
      <p:bldP spid="16" grpId="0" animBg="1"/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7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3141345"/>
            <a:ext cx="95973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6990" y="3846195"/>
            <a:ext cx="991743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690" y="4704080"/>
            <a:ext cx="1005141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5442903"/>
            <a:ext cx="1809523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210584"/>
            <a:ext cx="9476190" cy="3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19910"/>
            <a:ext cx="1012444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61285"/>
            <a:ext cx="106400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57844"/>
            <a:ext cx="9961904" cy="3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083141"/>
            <a:ext cx="5104761" cy="3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9055" y="1750060"/>
            <a:ext cx="61849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3170" y="3655060"/>
            <a:ext cx="5207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271905" y="1052830"/>
            <a:ext cx="9768930" cy="697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16245"/>
            <a:ext cx="10800000" cy="472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2012413"/>
            <a:ext cx="333333" cy="37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714" y="2728294"/>
            <a:ext cx="1838095" cy="38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5714" y="3453721"/>
            <a:ext cx="819047" cy="37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6995" y="880110"/>
            <a:ext cx="7467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769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7040" y="1626235"/>
            <a:ext cx="887095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965" y="3785870"/>
            <a:ext cx="95605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8735" y="4556125"/>
            <a:ext cx="100253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6360" y="5288280"/>
            <a:ext cx="101460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5302" y="6039602"/>
            <a:ext cx="2763665" cy="38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1" grpId="0" bldLvl="0" animBg="1"/>
      <p:bldP spid="1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2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8388" y="1907064"/>
            <a:ext cx="9742505" cy="28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715" y="2509520"/>
            <a:ext cx="1070927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600" y="3160051"/>
            <a:ext cx="10359593" cy="28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455" y="3728085"/>
            <a:ext cx="1147127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00" y="4422389"/>
            <a:ext cx="10331544" cy="28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6430" y="5019675"/>
            <a:ext cx="1149350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600" y="5675376"/>
            <a:ext cx="10368943" cy="27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600" y="6301870"/>
            <a:ext cx="7348953" cy="27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  <p:bldP spid="11" grpId="0" bldLvl="0" animBg="1"/>
      <p:bldP spid="13" grpId="0" animBg="1"/>
      <p:bldP spid="1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3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1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8095" y="1229479"/>
            <a:ext cx="714285" cy="3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6666" y="2001918"/>
            <a:ext cx="1980952" cy="3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3370" y="4224020"/>
            <a:ext cx="90417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053530"/>
            <a:ext cx="1380952" cy="35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476" y="1820571"/>
            <a:ext cx="285714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190" y="1104265"/>
            <a:ext cx="974217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82209"/>
            <a:ext cx="9961904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37790"/>
            <a:ext cx="1007173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399790"/>
            <a:ext cx="1017524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079875"/>
            <a:ext cx="901446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9860" y="1038860"/>
            <a:ext cx="6019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50" y="3708215"/>
            <a:ext cx="10800000" cy="50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3716655"/>
            <a:ext cx="65932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2479412"/>
            <a:ext cx="1695239" cy="36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5238" y="2508034"/>
            <a:ext cx="780952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3156794"/>
            <a:ext cx="819047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3809" y="3137713"/>
            <a:ext cx="390476" cy="37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8095" y="3824635"/>
            <a:ext cx="1190476" cy="34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8571" y="3805554"/>
            <a:ext cx="1647619" cy="39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619" y="4473395"/>
            <a:ext cx="2428571" cy="37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395" y="765175"/>
            <a:ext cx="9007475" cy="161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075" y="2348865"/>
            <a:ext cx="9007475" cy="430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2024-06-06T01:57:31Z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