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02" r:id="rId3"/>
    <p:sldId id="361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6" r:id="rId17"/>
    <p:sldId id="345" r:id="rId18"/>
    <p:sldId id="344" r:id="rId19"/>
    <p:sldId id="343" r:id="rId20"/>
    <p:sldId id="342" r:id="rId21"/>
    <p:sldId id="341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2728595"/>
            <a:ext cx="7429500" cy="1400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2144265"/>
            <a:ext cx="323809" cy="36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3860800"/>
            <a:ext cx="616648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5270" y="1996440"/>
            <a:ext cx="5981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417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013140"/>
            <a:ext cx="10800000" cy="1639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6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1508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4495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60840"/>
            <a:ext cx="10800000" cy="87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0"/>
          <a:stretch>
            <a:fillRect/>
          </a:stretch>
        </p:blipFill>
        <p:spPr>
          <a:xfrm>
            <a:off x="695325" y="620395"/>
            <a:ext cx="9410700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9473565" cy="609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3073400"/>
            <a:ext cx="92671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3" y="4003526"/>
            <a:ext cx="9714285" cy="4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540" y="4800600"/>
            <a:ext cx="97961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6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560" y="2708910"/>
            <a:ext cx="859599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2530" y="3516630"/>
            <a:ext cx="910018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2220" y="4427220"/>
            <a:ext cx="885571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00785" y="5135245"/>
            <a:ext cx="89458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83641" y="6078626"/>
            <a:ext cx="2524273" cy="42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5" grpId="0" bldLvl="0" animBg="1"/>
      <p:bldP spid="21" grpId="0" bldLvl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015" y="1200785"/>
            <a:ext cx="96266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73275"/>
            <a:ext cx="1001141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2996565"/>
            <a:ext cx="98380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031104"/>
            <a:ext cx="9733333" cy="4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965037"/>
            <a:ext cx="2342857" cy="4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03705" y="3789045"/>
            <a:ext cx="938085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1590" y="4747895"/>
            <a:ext cx="989901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2830"/>
            <a:ext cx="997204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052320"/>
            <a:ext cx="99720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2853055"/>
            <a:ext cx="99136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3917678"/>
            <a:ext cx="6723809" cy="4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9" grpId="0" bldLvl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25015" y="3763010"/>
            <a:ext cx="938149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4725035"/>
            <a:ext cx="967359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615" y="5664835"/>
            <a:ext cx="977138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340"/>
            <a:ext cx="97980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152015"/>
            <a:ext cx="973899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0720" y="2996565"/>
            <a:ext cx="968184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924300"/>
            <a:ext cx="96348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4725035"/>
            <a:ext cx="34309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0" grpId="0" bldLvl="0" animBg="1"/>
      <p:bldP spid="2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320" y="908685"/>
            <a:ext cx="9914255" cy="5447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3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952" y="2182385"/>
            <a:ext cx="342857" cy="38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550" y="4869180"/>
            <a:ext cx="431101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8571" y="1210305"/>
            <a:ext cx="400000" cy="36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6185" y="3866515"/>
            <a:ext cx="856170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4580890"/>
            <a:ext cx="848995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6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85" y="2192823"/>
            <a:ext cx="323809" cy="36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2024-06-07T12:33:14Z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