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6" r:id="rId13"/>
    <p:sldId id="375" r:id="rId14"/>
    <p:sldId id="374" r:id="rId15"/>
    <p:sldId id="373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  <p:sldId id="363" r:id="rId25"/>
    <p:sldId id="362" r:id="rId26"/>
    <p:sldId id="361" r:id="rId27"/>
    <p:sldId id="359" r:id="rId28"/>
    <p:sldId id="358" r:id="rId29"/>
    <p:sldId id="357" r:id="rId30"/>
    <p:sldId id="356" r:id="rId31"/>
    <p:sldId id="355" r:id="rId32"/>
    <p:sldId id="353" r:id="rId33"/>
    <p:sldId id="352" r:id="rId34"/>
    <p:sldId id="351" r:id="rId35"/>
    <p:sldId id="350" r:id="rId36"/>
    <p:sldId id="349" r:id="rId37"/>
    <p:sldId id="347" r:id="rId38"/>
    <p:sldId id="346" r:id="rId39"/>
    <p:sldId id="345" r:id="rId40"/>
    <p:sldId id="344" r:id="rId41"/>
    <p:sldId id="343" r:id="rId42"/>
    <p:sldId id="342" r:id="rId43"/>
    <p:sldId id="340" r:id="rId44"/>
    <p:sldId id="339" r:id="rId45"/>
    <p:sldId id="338" r:id="rId46"/>
    <p:sldId id="337" r:id="rId47"/>
    <p:sldId id="336" r:id="rId48"/>
    <p:sldId id="334" r:id="rId49"/>
    <p:sldId id="333" r:id="rId50"/>
    <p:sldId id="332" r:id="rId51"/>
    <p:sldId id="331" r:id="rId52"/>
    <p:sldId id="330" r:id="rId53"/>
    <p:sldId id="329" r:id="rId54"/>
    <p:sldId id="328" r:id="rId55"/>
    <p:sldId id="327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871470"/>
            <a:ext cx="76390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72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9"/>
          <a:stretch>
            <a:fillRect/>
          </a:stretch>
        </p:blipFill>
        <p:spPr>
          <a:xfrm>
            <a:off x="4460875" y="1484630"/>
            <a:ext cx="3319145" cy="311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21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9047" y="5395659"/>
            <a:ext cx="9095238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6021070"/>
            <a:ext cx="749300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5" y="620210"/>
            <a:ext cx="10800000" cy="297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2975610" y="2924810"/>
            <a:ext cx="6241415" cy="371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8385" y="1752874"/>
            <a:ext cx="243225" cy="2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1052830"/>
            <a:ext cx="93376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556385"/>
            <a:ext cx="1043559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2920" y="3933190"/>
            <a:ext cx="6089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0543" y="5686971"/>
            <a:ext cx="361979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4443173"/>
            <a:ext cx="6133333" cy="3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4900910"/>
            <a:ext cx="6371428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5339575"/>
            <a:ext cx="184761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1668019"/>
            <a:ext cx="704761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315" y="2115185"/>
            <a:ext cx="676656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2564263"/>
            <a:ext cx="2847619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3061433"/>
            <a:ext cx="9666665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3660775"/>
            <a:ext cx="103339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4406684"/>
            <a:ext cx="961904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93050"/>
            <a:ext cx="10800000" cy="128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8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3831" y="1632728"/>
            <a:ext cx="240789" cy="24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300" y="5861050"/>
            <a:ext cx="75558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236970"/>
            <a:ext cx="75285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18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5420" y="1668145"/>
            <a:ext cx="97218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430395"/>
            <a:ext cx="9885713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088103"/>
            <a:ext cx="9876190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3755343"/>
            <a:ext cx="3428571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3086348"/>
            <a:ext cx="9523810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315" y="3663950"/>
            <a:ext cx="101206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410197"/>
            <a:ext cx="7295237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353310"/>
            <a:ext cx="97796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2990215"/>
            <a:ext cx="99675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3617595"/>
            <a:ext cx="98799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4318000"/>
            <a:ext cx="101219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795" y="5014410"/>
            <a:ext cx="10800000" cy="128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200699" y="5090841"/>
            <a:ext cx="9942857" cy="39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0699" y="5769169"/>
            <a:ext cx="4904761" cy="37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439670"/>
            <a:ext cx="959167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3029585"/>
            <a:ext cx="99498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740" y="3809365"/>
            <a:ext cx="1002855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4604648"/>
            <a:ext cx="9504761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1934585"/>
            <a:ext cx="266666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1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7974" y="1766805"/>
            <a:ext cx="270864" cy="28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9885" y="3284855"/>
            <a:ext cx="953516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789045"/>
            <a:ext cx="94697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1701800"/>
            <a:ext cx="96158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456630"/>
            <a:ext cx="10800000" cy="273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5474" y="2590282"/>
            <a:ext cx="9971428" cy="39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60" y="3274695"/>
            <a:ext cx="1009523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3930650"/>
            <a:ext cx="1009459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474" y="4671448"/>
            <a:ext cx="8961904" cy="38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1896520"/>
            <a:ext cx="942857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238" y="2611356"/>
            <a:ext cx="819047" cy="35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238" y="3354786"/>
            <a:ext cx="771428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4689146"/>
            <a:ext cx="9514285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5394450"/>
            <a:ext cx="3000000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210744"/>
            <a:ext cx="333333" cy="28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88860"/>
            <a:ext cx="10800000" cy="126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446655"/>
            <a:ext cx="999807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060065"/>
            <a:ext cx="998664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8265" y="3868420"/>
            <a:ext cx="100114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0640" y="4556760"/>
            <a:ext cx="101409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39215" y="5259705"/>
            <a:ext cx="88779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5880" y="1859915"/>
            <a:ext cx="1001458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170" y="2432685"/>
            <a:ext cx="1076515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78382"/>
            <a:ext cx="504761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215" y="3688080"/>
            <a:ext cx="100018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015" y="4274820"/>
            <a:ext cx="109588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908550"/>
            <a:ext cx="107797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508824"/>
            <a:ext cx="9495238" cy="2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  <p:bldP spid="13" grpId="0" bldLvl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8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2884" y="1082279"/>
            <a:ext cx="262679" cy="26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155" y="987425"/>
            <a:ext cx="16192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1877152"/>
            <a:ext cx="1685714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057810"/>
            <a:ext cx="8914286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82420"/>
            <a:ext cx="95923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16810"/>
            <a:ext cx="95002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90850"/>
            <a:ext cx="82289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2821" y="2430461"/>
            <a:ext cx="196509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7155" y="3704307"/>
            <a:ext cx="298915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1081" y="3704307"/>
            <a:ext cx="2979928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1665" y="4968923"/>
            <a:ext cx="244483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3851" y="4978153"/>
            <a:ext cx="1623738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8257" y="5605846"/>
            <a:ext cx="756514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1553210"/>
            <a:ext cx="918972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3315" y="2244090"/>
            <a:ext cx="99053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1115" y="2990215"/>
            <a:ext cx="34474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0215" y="3648710"/>
            <a:ext cx="91046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265" y="4304665"/>
            <a:ext cx="62287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2024-06-06T02:18:32Z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