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781300"/>
            <a:ext cx="81629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2002543"/>
            <a:ext cx="2047619" cy="46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1075" y="2769870"/>
            <a:ext cx="39065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580" y="2788920"/>
            <a:ext cx="22656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428" y="3825078"/>
            <a:ext cx="2095238" cy="48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1665" y="4661535"/>
            <a:ext cx="7397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3333" y="4750659"/>
            <a:ext cx="3580952" cy="44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0" grpId="0" animBg="1"/>
      <p:bldP spid="11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1220105"/>
            <a:ext cx="1771428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3325" y="957580"/>
            <a:ext cx="34753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4186555"/>
            <a:ext cx="90411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0950" y="4972050"/>
            <a:ext cx="95364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50950" y="5955030"/>
            <a:ext cx="52882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054735"/>
            <a:ext cx="93357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916430"/>
            <a:ext cx="983170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18765"/>
            <a:ext cx="99396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29050"/>
            <a:ext cx="102228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91475"/>
            <a:ext cx="10800000" cy="996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81904" y="4726857"/>
            <a:ext cx="800000" cy="44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1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2060575"/>
            <a:ext cx="945197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3320" y="2924810"/>
            <a:ext cx="98653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1904" y="4111661"/>
            <a:ext cx="1733333" cy="45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0415" y="2019300"/>
            <a:ext cx="46405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3191417"/>
            <a:ext cx="933333" cy="4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0476" y="4153482"/>
            <a:ext cx="961904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712085" y="3500755"/>
            <a:ext cx="86804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51855" y="3500755"/>
            <a:ext cx="256159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12085" y="4580890"/>
            <a:ext cx="86804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5910" y="4509135"/>
            <a:ext cx="12560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27720" y="4509135"/>
            <a:ext cx="92646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2085" y="2853055"/>
            <a:ext cx="82854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4085" y="3896360"/>
            <a:ext cx="546608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2091055"/>
            <a:ext cx="86309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3148148"/>
            <a:ext cx="1247619" cy="43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2248299"/>
            <a:ext cx="266666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2248299"/>
            <a:ext cx="266666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440" y="4864735"/>
            <a:ext cx="649478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8571" y="3214555"/>
            <a:ext cx="2104761" cy="4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904" y="4197462"/>
            <a:ext cx="1914285" cy="4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2192020"/>
            <a:ext cx="97040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9342"/>
            <a:ext cx="10266666" cy="36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926840"/>
            <a:ext cx="103492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803560"/>
            <a:ext cx="10285714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920" y="1221740"/>
            <a:ext cx="105879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83765"/>
            <a:ext cx="1033145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71495"/>
            <a:ext cx="1047877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930446"/>
            <a:ext cx="7200000" cy="3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7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4335" y="1908175"/>
            <a:ext cx="63881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6092825"/>
            <a:ext cx="51904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8015" y="2138680"/>
            <a:ext cx="6807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6260" y="4580890"/>
            <a:ext cx="83750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300980"/>
            <a:ext cx="1026795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3058944"/>
            <a:ext cx="8133333" cy="4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4040476"/>
            <a:ext cx="3304761" cy="4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844675"/>
            <a:ext cx="879157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096906"/>
            <a:ext cx="6676190" cy="4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3134437"/>
            <a:ext cx="266666" cy="4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143963"/>
            <a:ext cx="266666" cy="4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3134437"/>
            <a:ext cx="266666" cy="4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3009265"/>
            <a:ext cx="91401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3860800"/>
            <a:ext cx="608901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190" y="2182495"/>
            <a:ext cx="96119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60700"/>
            <a:ext cx="109283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9760" y="3804285"/>
            <a:ext cx="107569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729272"/>
            <a:ext cx="10266666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8970" y="5471795"/>
            <a:ext cx="108712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050"/>
            <a:ext cx="104686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58670"/>
            <a:ext cx="107829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78454"/>
            <a:ext cx="10285714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26815"/>
            <a:ext cx="110128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56125"/>
            <a:ext cx="675195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910346"/>
            <a:ext cx="10800000" cy="303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280" y="2093595"/>
            <a:ext cx="10001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30" y="3034665"/>
            <a:ext cx="14954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105" y="3963670"/>
            <a:ext cx="11715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355" y="993140"/>
            <a:ext cx="35331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655" y="1976120"/>
            <a:ext cx="100965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130" y="2911475"/>
            <a:ext cx="9525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3080" y="3863340"/>
            <a:ext cx="9810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8380" y="4758690"/>
            <a:ext cx="9525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48255" y="3857625"/>
            <a:ext cx="85572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4796790"/>
            <a:ext cx="75438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6440" y="1925955"/>
            <a:ext cx="89452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3067947"/>
            <a:ext cx="1247619" cy="4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15490" y="4825365"/>
            <a:ext cx="87204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10665" y="5768975"/>
            <a:ext cx="83712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183402"/>
            <a:ext cx="323809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2315" y="4796790"/>
            <a:ext cx="58724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2024-06-05T04:57:00Z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