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1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2833370"/>
            <a:ext cx="833437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895" y="718820"/>
            <a:ext cx="2792730" cy="67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444940"/>
            <a:ext cx="10800000" cy="10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2024-06-06T00:50:38Z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