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455" r:id="rId4"/>
    <p:sldId id="456" r:id="rId5"/>
    <p:sldId id="457" r:id="rId6"/>
    <p:sldId id="459" r:id="rId7"/>
    <p:sldId id="460" r:id="rId8"/>
    <p:sldId id="461" r:id="rId9"/>
    <p:sldId id="389" r:id="rId10"/>
    <p:sldId id="388" r:id="rId11"/>
    <p:sldId id="387" r:id="rId12"/>
    <p:sldId id="386" r:id="rId13"/>
    <p:sldId id="385" r:id="rId14"/>
    <p:sldId id="384" r:id="rId15"/>
    <p:sldId id="383" r:id="rId16"/>
    <p:sldId id="382" r:id="rId17"/>
    <p:sldId id="381" r:id="rId18"/>
    <p:sldId id="380" r:id="rId19"/>
    <p:sldId id="379" r:id="rId20"/>
    <p:sldId id="378" r:id="rId21"/>
    <p:sldId id="377" r:id="rId22"/>
    <p:sldId id="376" r:id="rId23"/>
    <p:sldId id="375" r:id="rId24"/>
    <p:sldId id="374" r:id="rId25"/>
    <p:sldId id="373" r:id="rId26"/>
    <p:sldId id="372" r:id="rId27"/>
    <p:sldId id="370" r:id="rId28"/>
    <p:sldId id="369" r:id="rId29"/>
    <p:sldId id="368" r:id="rId30"/>
    <p:sldId id="367" r:id="rId31"/>
    <p:sldId id="366" r:id="rId32"/>
    <p:sldId id="365" r:id="rId33"/>
    <p:sldId id="363" r:id="rId34"/>
    <p:sldId id="362" r:id="rId35"/>
    <p:sldId id="361" r:id="rId36"/>
    <p:sldId id="360" r:id="rId37"/>
    <p:sldId id="359" r:id="rId38"/>
    <p:sldId id="358" r:id="rId39"/>
    <p:sldId id="357" r:id="rId40"/>
    <p:sldId id="356" r:id="rId41"/>
    <p:sldId id="355" r:id="rId42"/>
    <p:sldId id="354" r:id="rId43"/>
    <p:sldId id="353" r:id="rId44"/>
    <p:sldId id="351" r:id="rId45"/>
    <p:sldId id="350" r:id="rId46"/>
    <p:sldId id="349" r:id="rId47"/>
    <p:sldId id="348" r:id="rId48"/>
    <p:sldId id="347" r:id="rId49"/>
    <p:sldId id="346" r:id="rId50"/>
    <p:sldId id="344" r:id="rId51"/>
    <p:sldId id="343" r:id="rId52"/>
    <p:sldId id="342" r:id="rId53"/>
    <p:sldId id="341" r:id="rId54"/>
    <p:sldId id="340" r:id="rId55"/>
    <p:sldId id="339" r:id="rId56"/>
    <p:sldId id="337" r:id="rId57"/>
    <p:sldId id="336" r:id="rId58"/>
    <p:sldId id="335" r:id="rId59"/>
    <p:sldId id="333" r:id="rId60"/>
    <p:sldId id="332" r:id="rId61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gs" Target="tags/tag1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2814320"/>
            <a:ext cx="7534275" cy="1228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91320" y="1772920"/>
            <a:ext cx="120396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455" y="2646045"/>
            <a:ext cx="298132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0000" y="5311477"/>
            <a:ext cx="495238" cy="3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9047" y="2297072"/>
            <a:ext cx="1219047" cy="55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5714" y="3269427"/>
            <a:ext cx="1114285" cy="51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476" y="3251773"/>
            <a:ext cx="571428" cy="55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666" y="3299467"/>
            <a:ext cx="552381" cy="4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4761" y="4281964"/>
            <a:ext cx="609523" cy="5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4761" y="4272425"/>
            <a:ext cx="619047" cy="51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9523" y="3220355"/>
            <a:ext cx="295238" cy="5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285" y="3220355"/>
            <a:ext cx="304761" cy="5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571" y="3220355"/>
            <a:ext cx="295238" cy="5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67865" y="2132965"/>
            <a:ext cx="937514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9690" y="3083560"/>
            <a:ext cx="861885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5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76095" y="3441065"/>
            <a:ext cx="783272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09040" y="4360545"/>
            <a:ext cx="839978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09040" y="5201285"/>
            <a:ext cx="824738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71270" y="5957570"/>
            <a:ext cx="192151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1" grpId="0" bldLvl="0" animBg="1"/>
      <p:bldP spid="2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72590" y="2220595"/>
            <a:ext cx="96323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096895"/>
            <a:ext cx="1115949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964235"/>
            <a:ext cx="7028571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1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9725" y="1148080"/>
            <a:ext cx="917067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510" y="2063648"/>
            <a:ext cx="9865945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530" y="2880360"/>
            <a:ext cx="1020445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7695" y="3658870"/>
            <a:ext cx="1054989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4510" y="4513201"/>
            <a:ext cx="9839329" cy="38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4510" y="5320844"/>
            <a:ext cx="9848201" cy="38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4530" y="6092825"/>
            <a:ext cx="908494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  <p:bldP spid="12" grpId="0" bldLvl="0" animBg="1"/>
      <p:bldP spid="17" grpId="0" animBg="1"/>
      <p:bldP spid="19" grpId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3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155" y="1107440"/>
            <a:ext cx="934148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030" y="1852930"/>
            <a:ext cx="905319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4360" y="2525395"/>
            <a:ext cx="973899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8340" y="3342640"/>
            <a:ext cx="900049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0395" y="4044950"/>
            <a:ext cx="915987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1665" y="4730115"/>
            <a:ext cx="89122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8340" y="5514975"/>
            <a:ext cx="955611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8340" y="6189980"/>
            <a:ext cx="901065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4" grpId="0" bldLvl="0" animBg="1"/>
      <p:bldP spid="18" grpId="0" bldLvl="0" animBg="1"/>
      <p:bldP spid="24" grpId="0" bldLvl="0" animBg="1"/>
      <p:bldP spid="27" grpId="0" bldLvl="0" animBg="1"/>
      <p:bldP spid="2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4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1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8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27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255" y="683895"/>
            <a:ext cx="8020685" cy="1437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1988820"/>
            <a:ext cx="8020685" cy="476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2092" y="3212997"/>
            <a:ext cx="1008750" cy="43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280" y="3983990"/>
            <a:ext cx="108140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972" y="5013222"/>
            <a:ext cx="1008750" cy="43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5060" y="5805170"/>
            <a:ext cx="105473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6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4743" y="3172353"/>
            <a:ext cx="263164" cy="45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0854" y="3172353"/>
            <a:ext cx="263164" cy="45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2120" y="4869180"/>
            <a:ext cx="862457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1905" y="5949315"/>
            <a:ext cx="599630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6190" y="1286408"/>
            <a:ext cx="1142857" cy="52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10476" y="3439630"/>
            <a:ext cx="561903" cy="52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905" y="4293235"/>
            <a:ext cx="924941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67790" y="1124585"/>
            <a:ext cx="952373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175510"/>
            <a:ext cx="1034097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3356610"/>
            <a:ext cx="1052004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4364990"/>
            <a:ext cx="974598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22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10640" y="961390"/>
            <a:ext cx="970978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2276475"/>
            <a:ext cx="1028446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3260725"/>
            <a:ext cx="1006348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1990" y="4364990"/>
            <a:ext cx="724662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32" grpId="0" bldLvl="0" animBg="1"/>
      <p:bldP spid="4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905" y="2276475"/>
            <a:ext cx="1006221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996380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3068955"/>
            <a:ext cx="1119124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670" y="4004945"/>
            <a:ext cx="1119124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4940935"/>
            <a:ext cx="1119124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460"/>
            <a:ext cx="10542857" cy="41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240" y="2091055"/>
            <a:ext cx="1088517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7545" y="3053080"/>
            <a:ext cx="1066165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2775" y="3987165"/>
            <a:ext cx="1101598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055867"/>
            <a:ext cx="9285714" cy="41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bldLvl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8074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167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4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2421782"/>
            <a:ext cx="1076190" cy="543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4761" y="3547271"/>
            <a:ext cx="2714285" cy="52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868995"/>
            <a:ext cx="10800000" cy="88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7390" y="3161030"/>
            <a:ext cx="950785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8265" y="4342765"/>
            <a:ext cx="1012761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67790" y="5457190"/>
            <a:ext cx="362013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8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5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8019" y="2236390"/>
            <a:ext cx="338624" cy="38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4"/>
          <a:stretch>
            <a:fillRect/>
          </a:stretch>
        </p:blipFill>
        <p:spPr>
          <a:xfrm>
            <a:off x="1559560" y="4364990"/>
            <a:ext cx="9865450" cy="88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48571" y="1353139"/>
            <a:ext cx="2390476" cy="55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2415" y="3429000"/>
            <a:ext cx="539178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7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7951" y="3140181"/>
            <a:ext cx="2552636" cy="45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1585" y="3822700"/>
            <a:ext cx="773176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5186" y="5046545"/>
            <a:ext cx="1439948" cy="43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0888" y="5979272"/>
            <a:ext cx="417257" cy="41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6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640" y="3885565"/>
            <a:ext cx="782701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325" y="4869180"/>
            <a:ext cx="312674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0030" y="2091055"/>
            <a:ext cx="901890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460" y="2868930"/>
            <a:ext cx="961898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5155" y="3688715"/>
            <a:ext cx="967613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6828" y="4582374"/>
            <a:ext cx="9196760" cy="35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1665" y="5279390"/>
            <a:ext cx="975360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7070" y="6200775"/>
            <a:ext cx="1006538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4" grpId="0" animBg="1"/>
      <p:bldP spid="15" grpId="0" bldLvl="0" animBg="1"/>
      <p:bldP spid="21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625" y="1251585"/>
            <a:ext cx="1134300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755" y="2170430"/>
            <a:ext cx="1094041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4835" y="3121025"/>
            <a:ext cx="107657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4360" y="4064000"/>
            <a:ext cx="967994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5" grpId="0" bldLvl="0" animBg="1"/>
      <p:bldP spid="16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1"/>
          <a:stretch>
            <a:fillRect/>
          </a:stretch>
        </p:blipFill>
        <p:spPr>
          <a:xfrm>
            <a:off x="1847850" y="836295"/>
            <a:ext cx="9408885" cy="224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525"/>
            <a:ext cx="10800000" cy="324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1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4285" y="2382750"/>
            <a:ext cx="1190476" cy="53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4705" y="3356610"/>
            <a:ext cx="270510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2857" y="4594195"/>
            <a:ext cx="1180952" cy="53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4285" y="5718983"/>
            <a:ext cx="1171428" cy="505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8571" y="3429789"/>
            <a:ext cx="295238" cy="5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3333" y="3429789"/>
            <a:ext cx="295238" cy="5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5110" y="3429000"/>
            <a:ext cx="865822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22"/>
          <a:stretch>
            <a:fillRect/>
          </a:stretch>
        </p:blipFill>
        <p:spPr>
          <a:xfrm>
            <a:off x="2207895" y="4364990"/>
            <a:ext cx="9361260" cy="92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169709" y="4555939"/>
            <a:ext cx="923809" cy="50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2348865"/>
            <a:ext cx="851535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440" y="3284855"/>
            <a:ext cx="905700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2455" y="5425440"/>
            <a:ext cx="413893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285" y="2402039"/>
            <a:ext cx="1209523" cy="50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15"/>
          <a:stretch>
            <a:fillRect/>
          </a:stretch>
        </p:blipFill>
        <p:spPr>
          <a:xfrm>
            <a:off x="1670050" y="3278505"/>
            <a:ext cx="8962480" cy="115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950" y="3429000"/>
            <a:ext cx="429260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4485" y="2171700"/>
            <a:ext cx="982726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194685"/>
            <a:ext cx="1080706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138930"/>
            <a:ext cx="1091438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5083175"/>
            <a:ext cx="1077658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6036945"/>
            <a:ext cx="1127569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665" y="1299845"/>
            <a:ext cx="1074737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455" y="2307590"/>
            <a:ext cx="1092835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4975" y="3150235"/>
            <a:ext cx="1105471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249420"/>
            <a:ext cx="281178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1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8"/>
          <a:stretch>
            <a:fillRect/>
          </a:stretch>
        </p:blipFill>
        <p:spPr>
          <a:xfrm>
            <a:off x="2063750" y="692785"/>
            <a:ext cx="8409305" cy="119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628775"/>
            <a:ext cx="9472930" cy="503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74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5936" y="4137148"/>
            <a:ext cx="462839" cy="42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2024-06-06T03:44:54Z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