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35" r:id="rId4"/>
    <p:sldId id="334" r:id="rId5"/>
    <p:sldId id="333" r:id="rId6"/>
    <p:sldId id="332" r:id="rId7"/>
    <p:sldId id="331" r:id="rId8"/>
    <p:sldId id="330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71270" y="2371725"/>
            <a:ext cx="9648825" cy="21145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7021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514475" y="4147820"/>
            <a:ext cx="9384030" cy="661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31900" y="4971415"/>
            <a:ext cx="9648190" cy="640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199515" y="5876925"/>
            <a:ext cx="5801995" cy="553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bldLvl="0" animBg="1"/>
      <p:bldP spid="9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6000" y="1260148"/>
            <a:ext cx="10800000" cy="43377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486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634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053333" y="1972378"/>
            <a:ext cx="2000000" cy="495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024761" y="2772680"/>
            <a:ext cx="1047619" cy="4858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415020" y="3504565"/>
            <a:ext cx="1276350" cy="582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415238" y="4420922"/>
            <a:ext cx="1028571" cy="4858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bldLvl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652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367619" y="1096216"/>
            <a:ext cx="3209523" cy="487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20000" y="1937065"/>
            <a:ext cx="1000000" cy="477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340215" y="1839595"/>
            <a:ext cx="1475105" cy="591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510665" y="2722245"/>
            <a:ext cx="7362190" cy="533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bldLvl="0" animBg="1"/>
      <p:bldP spid="9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243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374255" y="1889760"/>
            <a:ext cx="536575" cy="554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805420" y="3686810"/>
            <a:ext cx="521970" cy="414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808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617845" y="1049655"/>
            <a:ext cx="608965" cy="579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700952" y="2872545"/>
            <a:ext cx="409523" cy="3724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8156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434285" y="1984942"/>
            <a:ext cx="352380" cy="3822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670" y="2780480"/>
            <a:ext cx="10800000" cy="32713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026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984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766570" y="3465195"/>
            <a:ext cx="9210675" cy="582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252855" y="4298315"/>
            <a:ext cx="9735820" cy="572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1308735" y="5057140"/>
            <a:ext cx="10160635" cy="627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1262069" y="6040051"/>
            <a:ext cx="728990" cy="4488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5" grpId="0" bldLvl="0" animBg="1"/>
      <p:bldP spid="22" grpId="0" bldLvl="0" animBg="1"/>
      <p:bldP spid="25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TEyYTgwZDc2MTVhNmI4ZDExNmVhNDEzMDU1NTQ1MD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001</cp:lastModifiedBy>
  <cp:revision>62</cp:revision>
  <dcterms:created xsi:type="dcterms:W3CDTF">2015-09-16T06:44:00Z</dcterms:created>
  <dcterms:modified xsi:type="dcterms:W3CDTF">2024-06-05T03:00:59Z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