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3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3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2886075"/>
            <a:ext cx="10800000" cy="6999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17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7040" y="1779905"/>
            <a:ext cx="51943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9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8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03930" y="3213100"/>
            <a:ext cx="320865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67940" y="3860800"/>
            <a:ext cx="407162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95550" y="4779645"/>
            <a:ext cx="414464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6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3333" y="1086506"/>
            <a:ext cx="4057142" cy="45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72380" y="1849882"/>
            <a:ext cx="4085714" cy="47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2857" y="2613259"/>
            <a:ext cx="3257142" cy="486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0"/>
          <a:stretch>
            <a:fillRect/>
          </a:stretch>
        </p:blipFill>
        <p:spPr>
          <a:xfrm>
            <a:off x="1127760" y="1053015"/>
            <a:ext cx="9055100" cy="5247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40575" y="974725"/>
            <a:ext cx="195770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42355" y="1728470"/>
            <a:ext cx="302196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26480" y="2336165"/>
            <a:ext cx="290957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150610" y="2969895"/>
            <a:ext cx="291655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142355" y="3639820"/>
            <a:ext cx="294132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118225" y="4332605"/>
            <a:ext cx="2917825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142355" y="4935220"/>
            <a:ext cx="295592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150610" y="5574665"/>
            <a:ext cx="250888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17" grpId="0" bldLvl="0" animBg="1"/>
      <p:bldP spid="21" grpId="0" bldLvl="0" animBg="1"/>
      <p:bldP spid="27" grpId="0" bldLvl="0" animBg="1"/>
      <p:bldP spid="32" grpId="0" bldLvl="0" animBg="1"/>
      <p:bldP spid="3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92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68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9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807450" y="4061460"/>
            <a:ext cx="186499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93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71923" y="3077316"/>
            <a:ext cx="528305" cy="46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34508" y="5191746"/>
            <a:ext cx="1849072" cy="40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8572" y="5966430"/>
            <a:ext cx="983743" cy="41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4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9605" y="1196340"/>
            <a:ext cx="894778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90" y="1772920"/>
            <a:ext cx="10297795" cy="216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9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5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76830" y="2639695"/>
            <a:ext cx="866775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91995" y="3573145"/>
            <a:ext cx="796099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5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5490" y="1828800"/>
            <a:ext cx="868680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29523" y="2772512"/>
            <a:ext cx="5371428" cy="466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2960"/>
            <a:ext cx="10800000" cy="1304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1919605" y="3644900"/>
            <a:ext cx="909066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3570" y="4293235"/>
            <a:ext cx="909066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animBg="1"/>
      <p:bldP spid="13" grpId="0" bldLvl="0" animBg="1"/>
      <p:bldP spid="1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25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1950" y="4570730"/>
            <a:ext cx="862584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15390" y="5334635"/>
            <a:ext cx="895540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15228" y="6227786"/>
            <a:ext cx="631843" cy="35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5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08175" y="1053465"/>
            <a:ext cx="908177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1700530"/>
            <a:ext cx="10389870" cy="213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1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4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99515" y="1124585"/>
            <a:ext cx="958215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1880870"/>
            <a:ext cx="997140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1030" y="2750820"/>
            <a:ext cx="1009396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51815" y="3510280"/>
            <a:ext cx="1033208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1990" y="4326255"/>
            <a:ext cx="969327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0" grpId="0" bldLvl="0" animBg="1"/>
      <p:bldP spid="23" grpId="0" bldLvl="0" animBg="1"/>
      <p:bldP spid="3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9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7380" y="1124585"/>
            <a:ext cx="948309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1700530"/>
            <a:ext cx="11125835" cy="491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3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523" y="1896840"/>
            <a:ext cx="9390476" cy="371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583320"/>
            <a:ext cx="10238095" cy="352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250731"/>
            <a:ext cx="10228571" cy="362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927677"/>
            <a:ext cx="10238095" cy="362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4594860"/>
            <a:ext cx="1042098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5271770"/>
            <a:ext cx="1060640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6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05634"/>
            <a:ext cx="10238095" cy="362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783080"/>
            <a:ext cx="1043876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461069"/>
            <a:ext cx="10266666" cy="353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129241"/>
            <a:ext cx="9695238" cy="362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8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6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72380" y="1925693"/>
            <a:ext cx="2057142" cy="46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8300" y="1844675"/>
            <a:ext cx="234124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48571" y="3480214"/>
            <a:ext cx="2133333" cy="476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24761" y="3508824"/>
            <a:ext cx="504761" cy="429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262242"/>
            <a:ext cx="3190476" cy="476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6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39047" y="1219803"/>
            <a:ext cx="2133333" cy="47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80550" y="1196340"/>
            <a:ext cx="151574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039462"/>
            <a:ext cx="2742857" cy="41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99965" y="2039620"/>
            <a:ext cx="245237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34380" y="3543935"/>
            <a:ext cx="415099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91428" y="4355476"/>
            <a:ext cx="3609523" cy="486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bldLvl="0" animBg="1"/>
      <p:bldP spid="12" grpId="0" bldLvl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7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86666" y="1172255"/>
            <a:ext cx="1533333" cy="486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973276"/>
            <a:ext cx="2190476" cy="476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91330" y="1838325"/>
            <a:ext cx="388366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20280" y="3429000"/>
            <a:ext cx="288480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71905" y="4149090"/>
            <a:ext cx="289687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39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4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34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05855"/>
            <a:ext cx="10800000" cy="1604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2024-06-05T05:14:37Z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