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02" r:id="rId3"/>
    <p:sldId id="374" r:id="rId4"/>
    <p:sldId id="375" r:id="rId5"/>
    <p:sldId id="377" r:id="rId6"/>
    <p:sldId id="324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2833370"/>
            <a:ext cx="735330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1052830"/>
            <a:ext cx="435102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1904" y="2306666"/>
            <a:ext cx="590476" cy="52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131185"/>
            <a:ext cx="413004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94680" y="3284855"/>
            <a:ext cx="449897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00952" y="4384933"/>
            <a:ext cx="533333" cy="50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405000"/>
            <a:ext cx="3685714" cy="5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20055" y="5300980"/>
            <a:ext cx="444055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2" grpId="0" bldLvl="0" animBg="1"/>
      <p:bldP spid="15" grpId="0" animBg="1"/>
      <p:bldP spid="17" grpId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76650" y="2191385"/>
            <a:ext cx="256730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570" y="2205990"/>
            <a:ext cx="262128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9755" y="3159125"/>
            <a:ext cx="425132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495" y="3038475"/>
            <a:ext cx="377825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0775" y="4429760"/>
            <a:ext cx="106934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3885" y="4004945"/>
            <a:ext cx="28797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1980" y="4026535"/>
            <a:ext cx="277812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26735" y="5894070"/>
            <a:ext cx="28956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30351" y="6047304"/>
            <a:ext cx="307753" cy="4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196340"/>
            <a:ext cx="277114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4515" y="2276475"/>
            <a:ext cx="27127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3809" y="3440717"/>
            <a:ext cx="352380" cy="5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10476" y="3431185"/>
            <a:ext cx="2904761" cy="5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4555750"/>
            <a:ext cx="571428" cy="4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340" y="5516880"/>
            <a:ext cx="388747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5780" y="5507355"/>
            <a:ext cx="437515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3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53030" y="2854325"/>
            <a:ext cx="40265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1160" y="3058099"/>
            <a:ext cx="1604010" cy="46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231" y="4020914"/>
            <a:ext cx="2194961" cy="48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2063750" y="1052830"/>
            <a:ext cx="8832305" cy="82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88635"/>
            <a:ext cx="10800000" cy="42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2960" y="4293235"/>
            <a:ext cx="323342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805" y="5300980"/>
            <a:ext cx="320230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5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8633" y="3132000"/>
            <a:ext cx="420966" cy="4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7465" y="3983355"/>
            <a:ext cx="366903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100" y="4019550"/>
            <a:ext cx="42017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33495" y="4856480"/>
            <a:ext cx="405384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88413" y="5028585"/>
            <a:ext cx="1122576" cy="50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55395" y="5914390"/>
            <a:ext cx="274447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0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97225" y="3937000"/>
            <a:ext cx="389001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2446" y="4171054"/>
            <a:ext cx="1071129" cy="4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800" y="5071745"/>
            <a:ext cx="295656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9573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245" y="1196340"/>
            <a:ext cx="299974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9695" y="4004945"/>
            <a:ext cx="407098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1160" y="4164492"/>
            <a:ext cx="1595567" cy="45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231" y="5127307"/>
            <a:ext cx="2169634" cy="48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2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6215" y="2052320"/>
            <a:ext cx="37331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0195" y="2113280"/>
            <a:ext cx="30784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070" y="3065145"/>
            <a:ext cx="11233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0145" y="4940935"/>
            <a:ext cx="336042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6435" y="6031865"/>
            <a:ext cx="6781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68270" y="5887720"/>
            <a:ext cx="39712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950" y="3328035"/>
            <a:ext cx="585025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2857" y="3414735"/>
            <a:ext cx="1761904" cy="48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238" y="4492974"/>
            <a:ext cx="2323809" cy="48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5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52395" y="1076960"/>
            <a:ext cx="387604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5038" y="1277767"/>
            <a:ext cx="1560975" cy="44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963" y="2228126"/>
            <a:ext cx="2122596" cy="47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76135" y="3140710"/>
            <a:ext cx="226758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2591" y="4104051"/>
            <a:ext cx="1503161" cy="47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01415" y="3945255"/>
            <a:ext cx="38722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1" grpId="0" bldLvl="0" animBg="1"/>
      <p:bldP spid="14" grpId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5095" y="1052830"/>
            <a:ext cx="297688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0990" y="3008630"/>
            <a:ext cx="29286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1640" y="4973320"/>
            <a:ext cx="396684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90610" y="5079365"/>
            <a:ext cx="150812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165" y="5925185"/>
            <a:ext cx="318833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86580" y="2289810"/>
            <a:ext cx="436054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952" y="2458229"/>
            <a:ext cx="533333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04235"/>
            <a:ext cx="389445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1428" y="1314863"/>
            <a:ext cx="1161904" cy="5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905" y="2390775"/>
            <a:ext cx="345757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7730" y="2270760"/>
            <a:ext cx="45192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05430" y="4458970"/>
            <a:ext cx="46488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24595" y="4544695"/>
            <a:ext cx="258826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77142" y="5619698"/>
            <a:ext cx="1704761" cy="5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  <p:bldP spid="15" grpId="0" bldLvl="0" animBg="1"/>
      <p:bldP spid="18" grpId="0" bldLvl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590" y="2026285"/>
            <a:ext cx="436435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3155" y="2193925"/>
            <a:ext cx="33127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255010"/>
            <a:ext cx="14808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19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4076700"/>
            <a:ext cx="501523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40370" y="4076700"/>
            <a:ext cx="286321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5085080"/>
            <a:ext cx="229108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9120" y="1814830"/>
            <a:ext cx="37312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4290" y="1844675"/>
            <a:ext cx="290830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9200" y="2698115"/>
            <a:ext cx="108394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42028" y="4399684"/>
            <a:ext cx="3263709" cy="43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10020" y="4281170"/>
            <a:ext cx="29527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41597" y="5234250"/>
            <a:ext cx="901618" cy="40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1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7690" y="2967990"/>
            <a:ext cx="304101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1075" y="3068955"/>
            <a:ext cx="299466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505" y="5013325"/>
            <a:ext cx="34245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66535" y="4944745"/>
            <a:ext cx="356743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73392" y="5986483"/>
            <a:ext cx="2785887" cy="5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91640" y="4272280"/>
            <a:ext cx="405701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4761" y="4357091"/>
            <a:ext cx="4095237" cy="54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7780" y="3213100"/>
            <a:ext cx="444627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0370" y="3263900"/>
            <a:ext cx="314579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5405" y="4286885"/>
            <a:ext cx="11753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6755" y="5300980"/>
            <a:ext cx="467296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265" y="1272540"/>
            <a:ext cx="442277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255" y="2276475"/>
            <a:ext cx="488378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265" y="3140710"/>
            <a:ext cx="422529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48571" y="2296051"/>
            <a:ext cx="4180952" cy="55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952" y="2324627"/>
            <a:ext cx="504761" cy="4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790" y="3246120"/>
            <a:ext cx="388429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8705" y="5229225"/>
            <a:ext cx="426212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2024-06-06T03:25:36Z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