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74" r:id="rId5"/>
    <p:sldId id="373" r:id="rId6"/>
    <p:sldId id="372" r:id="rId7"/>
    <p:sldId id="371" r:id="rId8"/>
    <p:sldId id="370" r:id="rId9"/>
    <p:sldId id="368" r:id="rId10"/>
    <p:sldId id="367" r:id="rId11"/>
    <p:sldId id="366" r:id="rId12"/>
    <p:sldId id="365" r:id="rId13"/>
    <p:sldId id="364" r:id="rId14"/>
    <p:sldId id="362" r:id="rId15"/>
    <p:sldId id="361" r:id="rId16"/>
    <p:sldId id="360" r:id="rId17"/>
    <p:sldId id="359" r:id="rId18"/>
    <p:sldId id="358" r:id="rId19"/>
    <p:sldId id="357" r:id="rId20"/>
    <p:sldId id="354" r:id="rId21"/>
    <p:sldId id="353" r:id="rId22"/>
    <p:sldId id="352" r:id="rId23"/>
    <p:sldId id="351" r:id="rId24"/>
    <p:sldId id="350" r:id="rId25"/>
    <p:sldId id="348" r:id="rId26"/>
    <p:sldId id="424" r:id="rId27"/>
    <p:sldId id="347" r:id="rId28"/>
    <p:sldId id="425" r:id="rId29"/>
    <p:sldId id="345" r:id="rId30"/>
    <p:sldId id="344" r:id="rId31"/>
    <p:sldId id="342" r:id="rId32"/>
    <p:sldId id="341" r:id="rId33"/>
    <p:sldId id="340" r:id="rId34"/>
    <p:sldId id="339" r:id="rId35"/>
    <p:sldId id="338" r:id="rId36"/>
    <p:sldId id="336" r:id="rId37"/>
    <p:sldId id="335" r:id="rId38"/>
    <p:sldId id="334" r:id="rId39"/>
    <p:sldId id="332" r:id="rId40"/>
    <p:sldId id="329" r:id="rId41"/>
    <p:sldId id="328" r:id="rId42"/>
    <p:sldId id="326" r:id="rId43"/>
    <p:sldId id="325" r:id="rId44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7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7"/>
        <p:guide pos="383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8" Type="http://schemas.openxmlformats.org/officeDocument/2006/relationships/tags" Target="tags/tag1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0450" y="2928620"/>
            <a:ext cx="4991100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6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96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37881" y="5113923"/>
            <a:ext cx="2265953" cy="51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845" y="476065"/>
            <a:ext cx="98042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59560" y="724535"/>
            <a:ext cx="411607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09130" y="679450"/>
            <a:ext cx="317500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7656" y="1747416"/>
            <a:ext cx="976967" cy="492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703914" y="2716065"/>
            <a:ext cx="1080715" cy="45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15010" y="3550920"/>
            <a:ext cx="324294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902200" y="3576955"/>
            <a:ext cx="411607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557"/>
          <a:stretch>
            <a:fillRect/>
          </a:stretch>
        </p:blipFill>
        <p:spPr>
          <a:xfrm>
            <a:off x="797560" y="6101080"/>
            <a:ext cx="9719945" cy="712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2" grpId="0" bldLvl="0" animBg="1"/>
      <p:bldP spid="13" grpId="0" bldLvl="0" animBg="1"/>
      <p:bldP spid="16" grpId="0" bldLvl="0" animBg="1"/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629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19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51020" y="2184400"/>
            <a:ext cx="54991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055" y="548455"/>
            <a:ext cx="8640000" cy="246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21"/>
          <a:stretch>
            <a:fillRect/>
          </a:stretch>
        </p:blipFill>
        <p:spPr>
          <a:xfrm>
            <a:off x="2423795" y="3018155"/>
            <a:ext cx="7847965" cy="864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" b="4553"/>
          <a:stretch>
            <a:fillRect/>
          </a:stretch>
        </p:blipFill>
        <p:spPr>
          <a:xfrm>
            <a:off x="1703705" y="3644900"/>
            <a:ext cx="8639810" cy="3167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783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5175" y="5229225"/>
            <a:ext cx="802767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6021070"/>
            <a:ext cx="810196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28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536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91995" y="3933190"/>
            <a:ext cx="7786370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15415" y="4941570"/>
            <a:ext cx="854519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415415" y="5876925"/>
            <a:ext cx="839724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61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165" y="1068070"/>
            <a:ext cx="861377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0090" y="1924685"/>
            <a:ext cx="836295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94995" y="2996565"/>
            <a:ext cx="861377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5165" y="3948430"/>
            <a:ext cx="848296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85165" y="4759325"/>
            <a:ext cx="837755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85165" y="5732780"/>
            <a:ext cx="6887845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9" grpId="0" bldLvl="0" animBg="1"/>
      <p:bldP spid="24" grpId="0" bldLvl="0" animBg="1"/>
      <p:bldP spid="32" grpId="0" bldLvl="0" animBg="1"/>
      <p:bldP spid="3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84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10800000" cy="218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636335"/>
            <a:ext cx="10800000" cy="414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349"/>
          <a:stretch>
            <a:fillRect/>
          </a:stretch>
        </p:blipFill>
        <p:spPr>
          <a:xfrm>
            <a:off x="720090" y="972185"/>
            <a:ext cx="10800000" cy="3131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07"/>
          <a:stretch>
            <a:fillRect/>
          </a:stretch>
        </p:blipFill>
        <p:spPr>
          <a:xfrm>
            <a:off x="767715" y="1196525"/>
            <a:ext cx="10800000" cy="5080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095"/>
          <a:stretch>
            <a:fillRect/>
          </a:stretch>
        </p:blipFill>
        <p:spPr>
          <a:xfrm>
            <a:off x="720090" y="972185"/>
            <a:ext cx="10800000" cy="4283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05"/>
          <a:stretch>
            <a:fillRect/>
          </a:stretch>
        </p:blipFill>
        <p:spPr>
          <a:xfrm>
            <a:off x="767715" y="548825"/>
            <a:ext cx="10800000" cy="2988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435"/>
          <a:stretch>
            <a:fillRect/>
          </a:stretch>
        </p:blipFill>
        <p:spPr>
          <a:xfrm>
            <a:off x="3359785" y="3357245"/>
            <a:ext cx="6579870" cy="2500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35" t="76194" r="1335" b="4752"/>
          <a:stretch>
            <a:fillRect/>
          </a:stretch>
        </p:blipFill>
        <p:spPr>
          <a:xfrm>
            <a:off x="695325" y="5516880"/>
            <a:ext cx="10800080" cy="1008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352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3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772735"/>
            <a:ext cx="10800000" cy="39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647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283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077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908685"/>
            <a:ext cx="8811260" cy="2827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3500755"/>
            <a:ext cx="8811260" cy="3017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372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55595" y="2493010"/>
            <a:ext cx="53911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50" y="764540"/>
            <a:ext cx="7517130" cy="3150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50" y="3789045"/>
            <a:ext cx="7516495" cy="2975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13080"/>
            <a:ext cx="8640000" cy="3635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3933190"/>
            <a:ext cx="8640000" cy="1461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57755" y="4077335"/>
            <a:ext cx="762571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5373185"/>
            <a:ext cx="8640000" cy="126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67080" y="4725670"/>
            <a:ext cx="9009380" cy="197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79930" y="3068955"/>
            <a:ext cx="756793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43660" y="3933190"/>
            <a:ext cx="830643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532890" y="4838700"/>
            <a:ext cx="815975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475809" y="5967254"/>
            <a:ext cx="6111492" cy="48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7" grpId="0" bldLvl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260090" y="3320415"/>
            <a:ext cx="1357630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62857" y="4478823"/>
            <a:ext cx="504761" cy="543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4465" y="692785"/>
            <a:ext cx="9428480" cy="2797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3285490"/>
            <a:ext cx="4628515" cy="3332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9515" y="1052830"/>
            <a:ext cx="9249410" cy="88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7080" y="2348865"/>
            <a:ext cx="940308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23570" y="3357245"/>
            <a:ext cx="9856470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15340" y="4434840"/>
            <a:ext cx="966470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23570" y="5593080"/>
            <a:ext cx="985774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20" grpId="0" bldLvl="0" animBg="1"/>
      <p:bldP spid="26" grpId="0" bldLvl="0" animBg="1"/>
      <p:bldP spid="31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19810"/>
            <a:ext cx="968438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3570" y="1917065"/>
            <a:ext cx="9941560" cy="84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3068955"/>
            <a:ext cx="9528175" cy="78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23570" y="4221480"/>
            <a:ext cx="9456420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1904" y="5429142"/>
            <a:ext cx="904761" cy="54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7" grpId="0" bldLvl="0" animBg="1"/>
      <p:bldP spid="23" grpId="0" bldLvl="0" animBg="1"/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81904" y="2413271"/>
            <a:ext cx="466666" cy="429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4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17959" y="1259564"/>
            <a:ext cx="357006" cy="400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6860" y="620395"/>
            <a:ext cx="9185910" cy="2755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095" y="3140710"/>
            <a:ext cx="9185910" cy="3536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12085" y="6021070"/>
            <a:ext cx="795147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58095" y="4412534"/>
            <a:ext cx="390476" cy="42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2024-06-06T04:46:16Z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