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2838450"/>
            <a:ext cx="82581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895" y="764540"/>
            <a:ext cx="2188210" cy="71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48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5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382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294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055"/>
            <a:ext cx="10800000" cy="291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6560"/>
            <a:ext cx="10800000" cy="150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2024-06-06T00:25:09Z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