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8" r:id="rId8"/>
    <p:sldId id="327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0" y="2857500"/>
            <a:ext cx="819150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4008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0930" y="882015"/>
            <a:ext cx="2373630" cy="603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7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2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0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356425"/>
            <a:ext cx="10800000" cy="279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6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5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8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788860"/>
            <a:ext cx="10800000" cy="1996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2024-06-05T04:21:43Z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