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4" r:id="rId4"/>
    <p:sldId id="363" r:id="rId5"/>
    <p:sldId id="362" r:id="rId6"/>
    <p:sldId id="361" r:id="rId7"/>
    <p:sldId id="360" r:id="rId8"/>
    <p:sldId id="359" r:id="rId9"/>
    <p:sldId id="357" r:id="rId10"/>
    <p:sldId id="356" r:id="rId11"/>
    <p:sldId id="355" r:id="rId12"/>
    <p:sldId id="354" r:id="rId13"/>
    <p:sldId id="353" r:id="rId14"/>
    <p:sldId id="351" r:id="rId15"/>
    <p:sldId id="350" r:id="rId16"/>
    <p:sldId id="349" r:id="rId17"/>
    <p:sldId id="348" r:id="rId18"/>
    <p:sldId id="347" r:id="rId19"/>
    <p:sldId id="346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6" r:id="rId28"/>
    <p:sldId id="335" r:id="rId29"/>
    <p:sldId id="334" r:id="rId30"/>
    <p:sldId id="333" r:id="rId31"/>
    <p:sldId id="332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2268855"/>
            <a:ext cx="856297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0" y="3435985"/>
            <a:ext cx="521970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0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1428" y="1191359"/>
            <a:ext cx="4419047" cy="4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3040" y="2000885"/>
            <a:ext cx="822388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01055" y="2759710"/>
            <a:ext cx="485902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7805" y="3716655"/>
            <a:ext cx="326644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0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1210434"/>
            <a:ext cx="409523" cy="36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45" y="683895"/>
            <a:ext cx="9655175" cy="3019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573145"/>
            <a:ext cx="9655175" cy="310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0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0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36165" y="6046470"/>
            <a:ext cx="650748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6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850" y="2730500"/>
            <a:ext cx="805815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6370" y="3583940"/>
            <a:ext cx="83356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36370" y="4337050"/>
            <a:ext cx="838771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15415" y="5158105"/>
            <a:ext cx="844804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53845" y="6058980"/>
            <a:ext cx="1607471" cy="43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8" grpId="0" bldLvl="0" animBg="1"/>
      <p:bldP spid="24" grpId="0" bldLvl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1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08325" y="5085080"/>
            <a:ext cx="67513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7480" y="5950585"/>
            <a:ext cx="771017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40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1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480"/>
            <a:ext cx="10800000" cy="2625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6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1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9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1847850" y="972185"/>
            <a:ext cx="9264740" cy="91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390"/>
            <a:ext cx="10800000" cy="352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5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17980" y="2851785"/>
            <a:ext cx="953516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933005"/>
            <a:ext cx="10800000" cy="875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357529" y="4038780"/>
            <a:ext cx="1695238" cy="46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5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2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1273175"/>
            <a:ext cx="927925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2132965"/>
            <a:ext cx="998791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5238" y="3121003"/>
            <a:ext cx="8866666" cy="49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9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995" y="2780665"/>
            <a:ext cx="904748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190" y="3573145"/>
            <a:ext cx="956691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2090" y="4509135"/>
            <a:ext cx="737171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8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6440" y="2934335"/>
            <a:ext cx="90417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7805" y="3818255"/>
            <a:ext cx="962914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10665" y="4608195"/>
            <a:ext cx="958151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9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970153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52955"/>
            <a:ext cx="970089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883535"/>
            <a:ext cx="970026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3790950"/>
            <a:ext cx="636651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2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356584"/>
            <a:ext cx="10800000" cy="4144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2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84780" y="2102485"/>
            <a:ext cx="50165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0325" y="2102485"/>
            <a:ext cx="95313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8571" y="3031837"/>
            <a:ext cx="523809" cy="48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77142" y="3050910"/>
            <a:ext cx="514285" cy="43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9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3182" y="2031096"/>
            <a:ext cx="352507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5550" y="3604260"/>
            <a:ext cx="821944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0535" y="5911850"/>
            <a:ext cx="405447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4220845"/>
            <a:ext cx="816864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3060" y="2118995"/>
            <a:ext cx="37719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980440"/>
            <a:ext cx="9881235" cy="2455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3293110"/>
            <a:ext cx="9881235" cy="2999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580" y="5796915"/>
            <a:ext cx="719074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8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4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2024-06-05T05:33:47Z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