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90" r:id="rId4"/>
    <p:sldId id="389" r:id="rId5"/>
    <p:sldId id="388" r:id="rId6"/>
    <p:sldId id="387" r:id="rId7"/>
    <p:sldId id="386" r:id="rId8"/>
    <p:sldId id="385" r:id="rId9"/>
    <p:sldId id="383" r:id="rId10"/>
    <p:sldId id="382" r:id="rId11"/>
    <p:sldId id="381" r:id="rId12"/>
    <p:sldId id="380" r:id="rId13"/>
    <p:sldId id="378" r:id="rId14"/>
    <p:sldId id="377" r:id="rId15"/>
    <p:sldId id="376" r:id="rId16"/>
    <p:sldId id="375" r:id="rId17"/>
    <p:sldId id="374" r:id="rId18"/>
    <p:sldId id="373" r:id="rId19"/>
    <p:sldId id="371" r:id="rId20"/>
    <p:sldId id="370" r:id="rId21"/>
    <p:sldId id="369" r:id="rId22"/>
    <p:sldId id="368" r:id="rId23"/>
    <p:sldId id="367" r:id="rId24"/>
    <p:sldId id="366" r:id="rId25"/>
    <p:sldId id="364" r:id="rId26"/>
    <p:sldId id="363" r:id="rId27"/>
    <p:sldId id="362" r:id="rId28"/>
    <p:sldId id="361" r:id="rId29"/>
    <p:sldId id="360" r:id="rId30"/>
    <p:sldId id="359" r:id="rId31"/>
    <p:sldId id="358" r:id="rId32"/>
    <p:sldId id="356" r:id="rId33"/>
    <p:sldId id="355" r:id="rId34"/>
    <p:sldId id="354" r:id="rId35"/>
    <p:sldId id="353" r:id="rId36"/>
    <p:sldId id="352" r:id="rId37"/>
    <p:sldId id="351" r:id="rId38"/>
    <p:sldId id="349" r:id="rId39"/>
    <p:sldId id="348" r:id="rId40"/>
    <p:sldId id="347" r:id="rId41"/>
    <p:sldId id="346" r:id="rId42"/>
    <p:sldId id="345" r:id="rId43"/>
    <p:sldId id="344" r:id="rId44"/>
    <p:sldId id="342" r:id="rId45"/>
    <p:sldId id="341" r:id="rId46"/>
    <p:sldId id="456" r:id="rId47"/>
    <p:sldId id="340" r:id="rId48"/>
    <p:sldId id="339" r:id="rId49"/>
    <p:sldId id="338" r:id="rId50"/>
    <p:sldId id="337" r:id="rId51"/>
    <p:sldId id="336" r:id="rId52"/>
    <p:sldId id="335" r:id="rId53"/>
    <p:sldId id="333" r:id="rId54"/>
    <p:sldId id="332" r:id="rId55"/>
    <p:sldId id="331" r:id="rId56"/>
    <p:sldId id="330" r:id="rId57"/>
  </p:sldIdLst>
  <p:sldSz cx="12192000" cy="6858000"/>
  <p:notesSz cx="6858000" cy="9144000"/>
  <p:custDataLst>
    <p:tags r:id="rId6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1" Type="http://schemas.openxmlformats.org/officeDocument/2006/relationships/tags" Target="tags/tag1.xml"/><Relationship Id="rId60" Type="http://schemas.openxmlformats.org/officeDocument/2006/relationships/tableStyles" Target="tableStyles.xml"/><Relationship Id="rId6" Type="http://schemas.openxmlformats.org/officeDocument/2006/relationships/slide" Target="slides/slide4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" y="2819400"/>
            <a:ext cx="12020550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778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055" y="1772920"/>
            <a:ext cx="52070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91845"/>
            <a:ext cx="10255250" cy="3785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509135"/>
            <a:ext cx="10255250" cy="1786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0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8965" y="2132965"/>
            <a:ext cx="74041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05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4004945"/>
            <a:ext cx="794829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72380" y="2105788"/>
            <a:ext cx="361904" cy="4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87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748665"/>
            <a:ext cx="9954260" cy="2985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3500755"/>
            <a:ext cx="9954260" cy="316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3795" y="4431030"/>
            <a:ext cx="842645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3000" y="5156835"/>
            <a:ext cx="10142220" cy="142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5625" y="2079625"/>
            <a:ext cx="69596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3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86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47440" y="3039110"/>
            <a:ext cx="61087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15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5640" y="4580890"/>
            <a:ext cx="820547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5229225"/>
            <a:ext cx="9953625" cy="145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72000"/>
            <a:ext cx="1047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95775" y="3057525"/>
            <a:ext cx="222504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5555" y="4073525"/>
            <a:ext cx="460692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1053" y="5077040"/>
            <a:ext cx="600288" cy="453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91428" y="2163437"/>
            <a:ext cx="1266666" cy="42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9650" y="2996565"/>
            <a:ext cx="130429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24761" y="4060204"/>
            <a:ext cx="1247619" cy="54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58095" y="5061011"/>
            <a:ext cx="1152380" cy="50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2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060390"/>
            <a:ext cx="10800000" cy="189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38481" y="3195972"/>
            <a:ext cx="2266666" cy="52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1" t="-144" r="28662" b="144"/>
          <a:stretch>
            <a:fillRect/>
          </a:stretch>
        </p:blipFill>
        <p:spPr>
          <a:xfrm>
            <a:off x="2712085" y="764540"/>
            <a:ext cx="7752170" cy="5723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905" y="2060575"/>
            <a:ext cx="9707880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277722"/>
            <a:ext cx="2123809" cy="50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0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/>
          <a:stretch>
            <a:fillRect/>
          </a:stretch>
        </p:blipFill>
        <p:spPr>
          <a:xfrm>
            <a:off x="3048000" y="1124585"/>
            <a:ext cx="6096090" cy="395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6180" y="1196340"/>
            <a:ext cx="148463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8480" y="2051050"/>
            <a:ext cx="340614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63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790" y="384810"/>
            <a:ext cx="9540240" cy="3569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4004945"/>
            <a:ext cx="9540240" cy="264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2060575"/>
            <a:ext cx="229108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15238" y="2220568"/>
            <a:ext cx="1790476" cy="54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43809" y="3240391"/>
            <a:ext cx="1161904" cy="54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10170" y="3089275"/>
            <a:ext cx="176657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9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760" y="4940935"/>
            <a:ext cx="920496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3895" y="5805170"/>
            <a:ext cx="349821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9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210"/>
            <a:ext cx="10800000" cy="310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572960"/>
            <a:ext cx="10800000" cy="30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9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2854325"/>
            <a:ext cx="436118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97735" y="5891530"/>
            <a:ext cx="615251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10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75910" y="1052830"/>
            <a:ext cx="214630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1428" y="2230099"/>
            <a:ext cx="1819047" cy="533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43809" y="3249922"/>
            <a:ext cx="1171428" cy="54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740" y="4220845"/>
            <a:ext cx="875093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4754245"/>
            <a:ext cx="8937625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46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322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8860"/>
            <a:ext cx="10800000" cy="29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7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99"/>
          <a:stretch>
            <a:fillRect/>
          </a:stretch>
        </p:blipFill>
        <p:spPr>
          <a:xfrm>
            <a:off x="720090" y="972185"/>
            <a:ext cx="10800000" cy="3927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6"/>
          <a:stretch>
            <a:fillRect/>
          </a:stretch>
        </p:blipFill>
        <p:spPr>
          <a:xfrm>
            <a:off x="695325" y="1268915"/>
            <a:ext cx="10800000" cy="5129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10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548640"/>
            <a:ext cx="9204325" cy="6113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985"/>
          <a:stretch>
            <a:fillRect/>
          </a:stretch>
        </p:blipFill>
        <p:spPr>
          <a:xfrm>
            <a:off x="767715" y="1988820"/>
            <a:ext cx="10800000" cy="3990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6"/>
          <a:stretch>
            <a:fillRect/>
          </a:stretch>
        </p:blipFill>
        <p:spPr>
          <a:xfrm>
            <a:off x="695960" y="1268915"/>
            <a:ext cx="10800000" cy="5083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65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58235" y="2115185"/>
            <a:ext cx="64770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504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4970" y="1096010"/>
            <a:ext cx="60198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548455"/>
            <a:ext cx="9360000" cy="542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5661475"/>
            <a:ext cx="9360000" cy="912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5185" y="1124585"/>
            <a:ext cx="852551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1916430"/>
            <a:ext cx="10272395" cy="366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90"/>
          <a:stretch>
            <a:fillRect/>
          </a:stretch>
        </p:blipFill>
        <p:spPr>
          <a:xfrm>
            <a:off x="720090" y="972185"/>
            <a:ext cx="10010775" cy="5485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27760" y="908685"/>
            <a:ext cx="8406130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1772920"/>
            <a:ext cx="860107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95325" y="2708910"/>
            <a:ext cx="860107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20090" y="3644900"/>
            <a:ext cx="860107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23570" y="4653280"/>
            <a:ext cx="859726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23570" y="5547360"/>
            <a:ext cx="859726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266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778960"/>
            <a:ext cx="8640000" cy="394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4724215"/>
            <a:ext cx="8640000" cy="199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7195" y="4869180"/>
            <a:ext cx="754570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1950" y="5300980"/>
            <a:ext cx="9072880" cy="140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31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37064" y="2228727"/>
            <a:ext cx="408884" cy="41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5911215"/>
            <a:ext cx="773493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2024-06-06T03:11:49Z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