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6" r:id="rId4"/>
    <p:sldId id="365" r:id="rId5"/>
    <p:sldId id="364" r:id="rId6"/>
    <p:sldId id="363" r:id="rId7"/>
    <p:sldId id="362" r:id="rId8"/>
    <p:sldId id="361" r:id="rId9"/>
    <p:sldId id="359" r:id="rId10"/>
    <p:sldId id="358" r:id="rId11"/>
    <p:sldId id="356" r:id="rId12"/>
    <p:sldId id="355" r:id="rId13"/>
    <p:sldId id="354" r:id="rId14"/>
    <p:sldId id="353" r:id="rId15"/>
    <p:sldId id="352" r:id="rId16"/>
    <p:sldId id="351" r:id="rId17"/>
    <p:sldId id="349" r:id="rId18"/>
    <p:sldId id="348" r:id="rId19"/>
    <p:sldId id="347" r:id="rId20"/>
    <p:sldId id="346" r:id="rId21"/>
    <p:sldId id="345" r:id="rId22"/>
    <p:sldId id="343" r:id="rId23"/>
    <p:sldId id="342" r:id="rId24"/>
    <p:sldId id="341" r:id="rId25"/>
    <p:sldId id="340" r:id="rId26"/>
    <p:sldId id="339" r:id="rId27"/>
    <p:sldId id="338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852420"/>
            <a:ext cx="10800000" cy="823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/>
          <a:stretch>
            <a:fillRect/>
          </a:stretch>
        </p:blipFill>
        <p:spPr>
          <a:xfrm>
            <a:off x="4655820" y="3644900"/>
            <a:ext cx="3048000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264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052830"/>
            <a:ext cx="87052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16430"/>
            <a:ext cx="93903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12720"/>
            <a:ext cx="91459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626485"/>
            <a:ext cx="93313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620059"/>
            <a:ext cx="1314285" cy="4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8" grpId="0" bldLvl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1296266"/>
            <a:ext cx="8419047" cy="4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89785"/>
            <a:ext cx="91078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76880"/>
            <a:ext cx="95491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957163"/>
            <a:ext cx="1314285" cy="4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3" grpId="0" bldLvl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584055" cy="251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2535555" y="3059430"/>
            <a:ext cx="7120890" cy="366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1052830"/>
            <a:ext cx="54165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41195"/>
            <a:ext cx="88252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72405" y="1045210"/>
            <a:ext cx="44462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710" y="1987950"/>
            <a:ext cx="6052158" cy="45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2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2905" y="4275455"/>
            <a:ext cx="672719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5206365"/>
            <a:ext cx="88766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9465" y="6044565"/>
            <a:ext cx="79705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060390"/>
            <a:ext cx="10800000" cy="345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855" y="3587750"/>
            <a:ext cx="46577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4436745"/>
            <a:ext cx="12122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3333" y="4557944"/>
            <a:ext cx="5066666" cy="4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505" y="788035"/>
            <a:ext cx="8174990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505" y="5445125"/>
            <a:ext cx="8520430" cy="134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836295"/>
            <a:ext cx="9974580" cy="57543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976360" y="3284855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5685" y="588391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6995" y="2109886"/>
            <a:ext cx="326330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2493010"/>
            <a:ext cx="74663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7285" y="3188970"/>
            <a:ext cx="808545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7765" y="3909060"/>
            <a:ext cx="78879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37285" y="4580890"/>
            <a:ext cx="78727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44905" y="5316220"/>
            <a:ext cx="80778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7760" y="6015990"/>
            <a:ext cx="29622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  <p:bldP spid="22" grpId="0" bldLvl="0" animBg="1"/>
      <p:bldP spid="31" grpId="0" bldLvl="0" animBg="1"/>
      <p:bldP spid="3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1876425"/>
            <a:ext cx="93522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915" y="2805430"/>
            <a:ext cx="99021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4915" y="3543935"/>
            <a:ext cx="981456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4440" y="4580255"/>
            <a:ext cx="100476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2380" y="5569879"/>
            <a:ext cx="7533333" cy="4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bldLvl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052830"/>
            <a:ext cx="95592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27225"/>
            <a:ext cx="99491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90520"/>
            <a:ext cx="99491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839557"/>
            <a:ext cx="1304761" cy="4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340"/>
            <a:ext cx="10874375" cy="47612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460" y="126873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380" y="2276475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0055" y="3284855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213100"/>
            <a:ext cx="11518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80705"/>
            <a:ext cx="10800000" cy="16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9003" y="2803213"/>
            <a:ext cx="149678" cy="8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9218" y="2794890"/>
            <a:ext cx="3309553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60" y="5843270"/>
            <a:ext cx="51619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2024-06-06T00:58:14Z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