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6" r:id="rId27"/>
    <p:sldId id="335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2867025"/>
            <a:ext cx="751522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6440" y="2042160"/>
            <a:ext cx="5765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915" y="2983865"/>
            <a:ext cx="81133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7390" y="5561965"/>
            <a:ext cx="250444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1555" y="5561330"/>
            <a:ext cx="26473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4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6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00952" y="4506680"/>
            <a:ext cx="504761" cy="4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0235"/>
            <a:ext cx="9982200" cy="299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609340"/>
            <a:ext cx="9982200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0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336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4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757295"/>
            <a:ext cx="94799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4580890"/>
            <a:ext cx="65087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1172179"/>
            <a:ext cx="2076190" cy="47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2805" y="1967230"/>
            <a:ext cx="82359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4855" y="4911725"/>
            <a:ext cx="10680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03"/>
          <a:stretch>
            <a:fillRect/>
          </a:stretch>
        </p:blipFill>
        <p:spPr>
          <a:xfrm>
            <a:off x="1199515" y="2708910"/>
            <a:ext cx="10800080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62"/>
          <a:stretch>
            <a:fillRect/>
          </a:stretch>
        </p:blipFill>
        <p:spPr>
          <a:xfrm>
            <a:off x="551815" y="1261295"/>
            <a:ext cx="10800080" cy="343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160" y="2996565"/>
            <a:ext cx="92417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860800"/>
            <a:ext cx="92417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4550410"/>
            <a:ext cx="78930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2919095"/>
            <a:ext cx="92665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2855" y="3722370"/>
            <a:ext cx="100171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490" y="4685030"/>
            <a:ext cx="97167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91590" y="5485130"/>
            <a:ext cx="786701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5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31950" y="4208145"/>
            <a:ext cx="830580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4915" y="4744720"/>
            <a:ext cx="869886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08229" y="5772000"/>
            <a:ext cx="2904122" cy="42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516500"/>
            <a:ext cx="10800000" cy="382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251163"/>
            <a:ext cx="447619" cy="49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2251163"/>
            <a:ext cx="523809" cy="49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4002154"/>
            <a:ext cx="1038095" cy="4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4945504"/>
            <a:ext cx="1019047" cy="4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067914"/>
            <a:ext cx="1057142" cy="4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3954794"/>
            <a:ext cx="1019047" cy="4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4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9190" y="2226653"/>
            <a:ext cx="323053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4796790"/>
            <a:ext cx="86207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445125"/>
            <a:ext cx="86207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2024-06-05T15:46:51Z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