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" y="2790825"/>
            <a:ext cx="45720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95" y="3119120"/>
            <a:ext cx="51149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417955"/>
            <a:ext cx="973455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" y="4608195"/>
            <a:ext cx="10144125" cy="2143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93745" y="3274695"/>
            <a:ext cx="6584950" cy="939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1594" y="62374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270" y="1800225"/>
            <a:ext cx="9820275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95494" y="26078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73124" y="41457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6129" y="56748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612265"/>
            <a:ext cx="1121092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06140" y="4539615"/>
            <a:ext cx="13900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9200" y="4483100"/>
            <a:ext cx="13900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0040" y="4464050"/>
            <a:ext cx="13900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5970" y="4417060"/>
            <a:ext cx="13900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7920" y="4483100"/>
            <a:ext cx="13900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190" y="5195570"/>
            <a:ext cx="4418965" cy="798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