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1475" y="3057525"/>
            <a:ext cx="38290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2185670"/>
            <a:ext cx="1172527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43165" y="2186305"/>
            <a:ext cx="80835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1386840"/>
            <a:ext cx="11010900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8740" y="4643120"/>
            <a:ext cx="65849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71900" y="4586605"/>
            <a:ext cx="65849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2050" y="4577080"/>
            <a:ext cx="65849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3590" y="4586605"/>
            <a:ext cx="65849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3405" y="5365115"/>
            <a:ext cx="92075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1150" y="5984875"/>
            <a:ext cx="92075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5970" y="6115685"/>
            <a:ext cx="92075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414780"/>
            <a:ext cx="11649075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8310" y="2223770"/>
            <a:ext cx="99244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1965" y="5121910"/>
            <a:ext cx="83693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4725" y="5149850"/>
            <a:ext cx="20472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300" y="5177790"/>
            <a:ext cx="20472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1965" y="5890260"/>
            <a:ext cx="105346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81295" y="5881370"/>
            <a:ext cx="105346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04505" y="5890260"/>
            <a:ext cx="105346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526665"/>
            <a:ext cx="10163175" cy="2314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8340" y="3485515"/>
            <a:ext cx="22904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5800" y="3490595"/>
            <a:ext cx="22904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4425" y="4175125"/>
            <a:ext cx="281495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8065" y="4109720"/>
            <a:ext cx="418401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2025-08-26T07:53:00Z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